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7278FB-AD8C-401A-A9F8-5BB8CB40BB5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C5002A-F249-411B-AD7A-4E43869326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OGy0dgmUU" TargetMode="External"/><Relationship Id="rId2" Type="http://schemas.openxmlformats.org/officeDocument/2006/relationships/hyperlink" Target="https://www.youtube.com/watch?v=oF0lN0jZYx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and Chemical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Chemistry:</a:t>
            </a:r>
            <a:r>
              <a:rPr lang="en-US" dirty="0"/>
              <a:t> the study of </a:t>
            </a:r>
            <a:r>
              <a:rPr lang="en-US" b="1" u="sng" dirty="0"/>
              <a:t>matter</a:t>
            </a:r>
            <a:r>
              <a:rPr lang="en-US" dirty="0"/>
              <a:t>, its </a:t>
            </a:r>
            <a:r>
              <a:rPr lang="en-US" b="1" u="sng" dirty="0"/>
              <a:t>organization</a:t>
            </a:r>
            <a:r>
              <a:rPr lang="en-US" dirty="0"/>
              <a:t> and how it </a:t>
            </a:r>
            <a:r>
              <a:rPr lang="en-US" b="1" u="sng" dirty="0" smtClean="0"/>
              <a:t>behaves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 </a:t>
            </a:r>
            <a:r>
              <a:rPr lang="en-US" b="1" u="sng" dirty="0" smtClean="0"/>
              <a:t>Matter</a:t>
            </a:r>
            <a:r>
              <a:rPr lang="en-US" dirty="0" smtClean="0"/>
              <a:t>: It </a:t>
            </a:r>
            <a:r>
              <a:rPr lang="en-US" dirty="0"/>
              <a:t>is anything that has </a:t>
            </a:r>
            <a:r>
              <a:rPr lang="en-US" b="1" u="sng" dirty="0"/>
              <a:t>mass</a:t>
            </a:r>
            <a:r>
              <a:rPr lang="en-US" dirty="0"/>
              <a:t> and takes up </a:t>
            </a:r>
            <a:r>
              <a:rPr lang="en-US" b="1" u="sng" dirty="0" smtClean="0"/>
              <a:t>space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matter has </a:t>
            </a:r>
            <a:r>
              <a:rPr lang="en-US" u="sng" dirty="0"/>
              <a:t>PROPERTIES</a:t>
            </a:r>
            <a:r>
              <a:rPr lang="en-US" dirty="0"/>
              <a:t> (or characteristics) that describe its </a:t>
            </a:r>
            <a:r>
              <a:rPr lang="en-US" b="1" u="sng" dirty="0"/>
              <a:t>appearance</a:t>
            </a:r>
            <a:r>
              <a:rPr lang="en-US" dirty="0"/>
              <a:t> and </a:t>
            </a:r>
            <a:r>
              <a:rPr lang="en-US" b="1" u="sng" dirty="0" err="1"/>
              <a:t>behaviour</a:t>
            </a:r>
            <a:endParaRPr lang="en-US" b="1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Observed with the </a:t>
            </a:r>
            <a:r>
              <a:rPr lang="en-US" b="1" u="sng" dirty="0"/>
              <a:t>senses</a:t>
            </a:r>
            <a:endParaRPr lang="en-US" b="1" dirty="0"/>
          </a:p>
          <a:p>
            <a:pPr lvl="1"/>
            <a:r>
              <a:rPr lang="en-US" b="1" u="sng" cap="small" dirty="0" err="1"/>
              <a:t>Colour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red, blue,….</a:t>
            </a:r>
          </a:p>
          <a:p>
            <a:pPr lvl="1"/>
            <a:r>
              <a:rPr lang="en-US" b="1" u="sng" cap="small" dirty="0" err="1" smtClean="0"/>
              <a:t>Odour</a:t>
            </a:r>
            <a:r>
              <a:rPr lang="en-US" dirty="0" smtClean="0"/>
              <a:t> :</a:t>
            </a:r>
          </a:p>
          <a:p>
            <a:pPr lvl="2"/>
            <a:r>
              <a:rPr lang="en-US" dirty="0" smtClean="0"/>
              <a:t>putrid, burnt, spicy,…</a:t>
            </a:r>
          </a:p>
          <a:p>
            <a:pPr lvl="1"/>
            <a:r>
              <a:rPr lang="en-US" b="1" u="sng" cap="small" dirty="0" smtClean="0"/>
              <a:t>Texture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coarse</a:t>
            </a:r>
            <a:r>
              <a:rPr lang="en-US" dirty="0"/>
              <a:t>, smooth, fine, gritty</a:t>
            </a:r>
            <a:r>
              <a:rPr lang="en-US" dirty="0" smtClean="0"/>
              <a:t>,…</a:t>
            </a:r>
            <a:endParaRPr lang="en-US" dirty="0"/>
          </a:p>
          <a:p>
            <a:pPr lvl="1"/>
            <a:r>
              <a:rPr lang="en-US" b="1" u="sng" cap="small" dirty="0" err="1" smtClean="0"/>
              <a:t>Lustre</a:t>
            </a:r>
            <a:r>
              <a:rPr lang="en-US" cap="small" dirty="0" smtClean="0"/>
              <a:t>: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shiny</a:t>
            </a:r>
            <a:r>
              <a:rPr lang="en-US" dirty="0"/>
              <a:t>, dull, </a:t>
            </a:r>
            <a:r>
              <a:rPr lang="en-US" dirty="0" smtClean="0"/>
              <a:t>….</a:t>
            </a:r>
            <a:endParaRPr lang="en-US" dirty="0"/>
          </a:p>
          <a:p>
            <a:pPr lvl="1"/>
            <a:r>
              <a:rPr lang="en-US" b="1" u="sng" cap="small" dirty="0"/>
              <a:t>Clarity</a:t>
            </a:r>
            <a:r>
              <a:rPr lang="en-US" b="1" u="sng" dirty="0"/>
              <a:t>  </a:t>
            </a:r>
            <a:endParaRPr lang="en-US" b="1" u="sng" dirty="0" smtClean="0"/>
          </a:p>
          <a:p>
            <a:pPr lvl="2"/>
            <a:r>
              <a:rPr lang="en-US" dirty="0" smtClean="0"/>
              <a:t>clear</a:t>
            </a:r>
            <a:r>
              <a:rPr lang="en-US" dirty="0"/>
              <a:t>, cloudy, opaque,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b="1" u="sng" dirty="0"/>
              <a:t>Taste  </a:t>
            </a:r>
            <a:endParaRPr lang="en-US" b="1" u="sng" dirty="0" smtClean="0"/>
          </a:p>
          <a:p>
            <a:pPr lvl="2"/>
            <a:r>
              <a:rPr lang="en-US" dirty="0" smtClean="0"/>
              <a:t>sweet</a:t>
            </a:r>
            <a:r>
              <a:rPr lang="en-US" dirty="0"/>
              <a:t>, salty, sour, </a:t>
            </a:r>
            <a:r>
              <a:rPr lang="en-US" dirty="0" smtClean="0"/>
              <a:t>bitter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Physical Properties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Some physical properties can be described with </a:t>
            </a:r>
            <a:r>
              <a:rPr lang="en-US" b="1" u="sng" dirty="0"/>
              <a:t>tests</a:t>
            </a:r>
            <a:r>
              <a:rPr lang="en-US" dirty="0"/>
              <a:t> and </a:t>
            </a:r>
            <a:r>
              <a:rPr lang="en-US" b="1" u="sng" dirty="0"/>
              <a:t>measurements</a:t>
            </a:r>
            <a:r>
              <a:rPr lang="en-US" dirty="0"/>
              <a:t> to aid your </a:t>
            </a:r>
            <a:r>
              <a:rPr lang="en-US" dirty="0" smtClean="0"/>
              <a:t>senses</a:t>
            </a:r>
          </a:p>
          <a:p>
            <a:pPr lvl="1"/>
            <a:r>
              <a:rPr lang="en-US" b="1" u="sng" cap="small" dirty="0" smtClean="0"/>
              <a:t>State</a:t>
            </a:r>
            <a:r>
              <a:rPr lang="en-US" cap="small" dirty="0" smtClean="0"/>
              <a:t>:</a:t>
            </a:r>
            <a:r>
              <a:rPr lang="en-US" dirty="0"/>
              <a:t> </a:t>
            </a:r>
            <a:r>
              <a:rPr lang="en-US" b="1" u="sng" dirty="0" smtClean="0"/>
              <a:t>solid</a:t>
            </a:r>
            <a:r>
              <a:rPr lang="en-US" dirty="0"/>
              <a:t>, </a:t>
            </a:r>
            <a:r>
              <a:rPr lang="en-US" b="1" u="sng" dirty="0"/>
              <a:t>liquid</a:t>
            </a:r>
            <a:r>
              <a:rPr lang="en-US" dirty="0"/>
              <a:t>, </a:t>
            </a:r>
            <a:r>
              <a:rPr lang="en-US" b="1" u="sng" dirty="0" smtClean="0"/>
              <a:t>gas</a:t>
            </a:r>
          </a:p>
          <a:p>
            <a:pPr lvl="1"/>
            <a:r>
              <a:rPr lang="en-US" b="1" u="sng" cap="small" dirty="0" smtClean="0"/>
              <a:t>Hardness</a:t>
            </a:r>
            <a:r>
              <a:rPr lang="en-US" dirty="0" smtClean="0"/>
              <a:t>: resistance </a:t>
            </a:r>
            <a:r>
              <a:rPr lang="en-US" dirty="0"/>
              <a:t>to being </a:t>
            </a:r>
            <a:r>
              <a:rPr lang="en-US" b="1" u="sng" dirty="0"/>
              <a:t>scratched</a:t>
            </a:r>
            <a:r>
              <a:rPr lang="en-US" dirty="0"/>
              <a:t> or </a:t>
            </a:r>
            <a:r>
              <a:rPr lang="en-US" b="1" u="sng" dirty="0" smtClean="0"/>
              <a:t>dented</a:t>
            </a:r>
          </a:p>
          <a:p>
            <a:pPr lvl="1"/>
            <a:r>
              <a:rPr lang="en-US" b="1" u="sng" dirty="0"/>
              <a:t>Malleability</a:t>
            </a:r>
            <a:r>
              <a:rPr lang="en-US" dirty="0" smtClean="0"/>
              <a:t>: ability </a:t>
            </a:r>
            <a:r>
              <a:rPr lang="en-US" dirty="0"/>
              <a:t>to be </a:t>
            </a:r>
            <a:r>
              <a:rPr lang="en-US" b="1" u="sng" dirty="0"/>
              <a:t>bent</a:t>
            </a:r>
            <a:r>
              <a:rPr lang="en-US" dirty="0"/>
              <a:t> into different </a:t>
            </a:r>
            <a:r>
              <a:rPr lang="en-US" dirty="0" smtClean="0"/>
              <a:t>shapes</a:t>
            </a:r>
          </a:p>
          <a:p>
            <a:pPr lvl="1"/>
            <a:r>
              <a:rPr lang="en-US" b="1" u="sng" cap="small" dirty="0" smtClean="0"/>
              <a:t>Ductility</a:t>
            </a:r>
            <a:r>
              <a:rPr lang="en-US" b="1" u="sng" dirty="0" smtClean="0"/>
              <a:t>: </a:t>
            </a:r>
            <a:r>
              <a:rPr lang="en-US" dirty="0" smtClean="0"/>
              <a:t>can </a:t>
            </a:r>
            <a:r>
              <a:rPr lang="en-US" dirty="0"/>
              <a:t>be pulled into </a:t>
            </a:r>
            <a:r>
              <a:rPr lang="en-US" b="1" u="sng" dirty="0"/>
              <a:t>long thin </a:t>
            </a:r>
            <a:r>
              <a:rPr lang="en-US" b="1" u="sng" dirty="0" smtClean="0"/>
              <a:t>wires</a:t>
            </a:r>
          </a:p>
          <a:p>
            <a:pPr lvl="1"/>
            <a:r>
              <a:rPr lang="en-US" b="1" u="sng" cap="small" dirty="0" smtClean="0"/>
              <a:t>Melting </a:t>
            </a:r>
            <a:r>
              <a:rPr lang="en-US" b="1" u="sng" cap="small" dirty="0"/>
              <a:t>and Boiling </a:t>
            </a:r>
            <a:r>
              <a:rPr lang="en-US" b="1" u="sng" cap="small" dirty="0" smtClean="0"/>
              <a:t>Points</a:t>
            </a:r>
            <a:r>
              <a:rPr lang="en-US" dirty="0" smtClean="0"/>
              <a:t>: </a:t>
            </a:r>
            <a:r>
              <a:rPr lang="en-US" b="1" u="sng" dirty="0" smtClean="0"/>
              <a:t>temperature</a:t>
            </a:r>
            <a:r>
              <a:rPr lang="en-US" dirty="0" smtClean="0"/>
              <a:t> </a:t>
            </a:r>
            <a:r>
              <a:rPr lang="en-US" dirty="0"/>
              <a:t>at which a substance </a:t>
            </a:r>
            <a:r>
              <a:rPr lang="en-US" dirty="0" smtClean="0"/>
              <a:t>changes </a:t>
            </a:r>
            <a:r>
              <a:rPr lang="en-US" b="1" u="sng" dirty="0" smtClean="0"/>
              <a:t>state</a:t>
            </a:r>
          </a:p>
          <a:p>
            <a:pPr lvl="1"/>
            <a:r>
              <a:rPr lang="en-US" b="1" u="sng" cap="small" dirty="0" smtClean="0"/>
              <a:t>Solubility</a:t>
            </a:r>
            <a:r>
              <a:rPr lang="en-US" dirty="0" smtClean="0"/>
              <a:t>: the </a:t>
            </a:r>
            <a:r>
              <a:rPr lang="en-US" dirty="0"/>
              <a:t>ability of a substance to </a:t>
            </a:r>
            <a:r>
              <a:rPr lang="en-US" b="1" u="sng" dirty="0" smtClean="0"/>
              <a:t>dissolve</a:t>
            </a:r>
          </a:p>
          <a:p>
            <a:pPr lvl="1"/>
            <a:r>
              <a:rPr lang="en-US" b="1" u="sng" cap="small" dirty="0" smtClean="0"/>
              <a:t>Viscosity</a:t>
            </a:r>
            <a:r>
              <a:rPr lang="en-US" dirty="0" smtClean="0"/>
              <a:t>: </a:t>
            </a:r>
            <a:r>
              <a:rPr lang="en-US" dirty="0"/>
              <a:t>how easily a liquid </a:t>
            </a:r>
            <a:r>
              <a:rPr lang="en-US" b="1" u="sng" dirty="0" smtClean="0"/>
              <a:t>flows</a:t>
            </a:r>
          </a:p>
          <a:p>
            <a:pPr lvl="1"/>
            <a:r>
              <a:rPr lang="en-US" b="1" u="sng" cap="small" dirty="0" smtClean="0"/>
              <a:t>Density</a:t>
            </a:r>
            <a:r>
              <a:rPr lang="en-US" dirty="0" smtClean="0"/>
              <a:t>: </a:t>
            </a:r>
            <a:r>
              <a:rPr lang="en-US" dirty="0"/>
              <a:t>the amount of </a:t>
            </a:r>
            <a:r>
              <a:rPr lang="en-US" b="1" u="sng" dirty="0"/>
              <a:t>matter</a:t>
            </a:r>
            <a:r>
              <a:rPr lang="en-US" dirty="0"/>
              <a:t> per unit </a:t>
            </a:r>
            <a:r>
              <a:rPr lang="en-US" b="1" u="sng" dirty="0"/>
              <a:t>volume</a:t>
            </a:r>
            <a:r>
              <a:rPr lang="en-US" dirty="0"/>
              <a:t> of that matter</a:t>
            </a:r>
          </a:p>
        </p:txBody>
      </p:sp>
    </p:spTree>
    <p:extLst>
      <p:ext uri="{BB962C8B-B14F-4D97-AF65-F5344CB8AC3E}">
        <p14:creationId xmlns:p14="http://schemas.microsoft.com/office/powerpoint/2010/main" val="15832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Describe the </a:t>
            </a:r>
            <a:r>
              <a:rPr lang="en-US" sz="3600" b="1" u="sng" dirty="0" err="1"/>
              <a:t>behaviour</a:t>
            </a:r>
            <a:r>
              <a:rPr lang="en-US" sz="3600" dirty="0"/>
              <a:t> of a substance as it turns into a </a:t>
            </a:r>
            <a:r>
              <a:rPr lang="en-US" sz="3600" b="1" u="sng" dirty="0"/>
              <a:t>new</a:t>
            </a:r>
            <a:r>
              <a:rPr lang="en-US" sz="3600" dirty="0"/>
              <a:t> substance</a:t>
            </a:r>
          </a:p>
          <a:p>
            <a:pPr lvl="1"/>
            <a:r>
              <a:rPr lang="en-US" sz="3200" b="1" u="sng" cap="small" dirty="0"/>
              <a:t>Combustibility</a:t>
            </a:r>
            <a:r>
              <a:rPr lang="en-US" sz="3200" dirty="0"/>
              <a:t> – the ability of a substance to </a:t>
            </a:r>
            <a:r>
              <a:rPr lang="en-US" sz="3200" b="1" u="sng" dirty="0"/>
              <a:t>burn</a:t>
            </a:r>
          </a:p>
          <a:p>
            <a:pPr lvl="1"/>
            <a:r>
              <a:rPr lang="en-US" sz="3200" b="1" u="sng" cap="small" dirty="0"/>
              <a:t>Reactivity</a:t>
            </a:r>
            <a:r>
              <a:rPr lang="en-US" sz="3200" dirty="0"/>
              <a:t> – how easily a substance </a:t>
            </a:r>
            <a:r>
              <a:rPr lang="en-US" sz="3200" b="1" u="sng" dirty="0"/>
              <a:t>reacts</a:t>
            </a:r>
            <a:r>
              <a:rPr lang="en-US" sz="3200" dirty="0"/>
              <a:t> with another substance, like </a:t>
            </a:r>
            <a:r>
              <a:rPr lang="en-US" sz="3200" b="1" u="sng" dirty="0" smtClean="0"/>
              <a:t>oxygen</a:t>
            </a:r>
            <a:r>
              <a:rPr lang="en-US" sz="3200" dirty="0"/>
              <a:t>, </a:t>
            </a:r>
            <a:r>
              <a:rPr lang="en-US" sz="3200" b="1" u="sng" dirty="0"/>
              <a:t>acid</a:t>
            </a:r>
            <a:r>
              <a:rPr lang="en-US" sz="3200" dirty="0"/>
              <a:t> or </a:t>
            </a:r>
            <a:r>
              <a:rPr lang="en-US" sz="3200" b="1" u="sng" dirty="0"/>
              <a:t>water</a:t>
            </a:r>
          </a:p>
          <a:p>
            <a:pPr lvl="1"/>
            <a:r>
              <a:rPr lang="en-US" sz="3200" b="1" u="sng" cap="small" dirty="0"/>
              <a:t>Sensitivity to Light</a:t>
            </a:r>
            <a:r>
              <a:rPr lang="en-US" sz="3200" b="1" u="sng" dirty="0"/>
              <a:t> </a:t>
            </a:r>
            <a:r>
              <a:rPr lang="en-US" sz="3200" dirty="0"/>
              <a:t>–how the substance reacts when exposed to </a:t>
            </a:r>
            <a:r>
              <a:rPr lang="en-US" sz="3200" b="1" u="sng" dirty="0" smtClean="0"/>
              <a:t>light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2416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Physical and Chemical Properties Example: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www.youtube.com/watch?v=oF0lN0jZYx0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Properties Song!: 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www.youtube.com/watch?v=uJOGy0dgmUU</a:t>
            </a:r>
            <a:endParaRPr lang="en-US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234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Wingdings 3</vt:lpstr>
      <vt:lpstr>Module</vt:lpstr>
      <vt:lpstr>Physical and Chemical Properties</vt:lpstr>
      <vt:lpstr>Properties of Matter</vt:lpstr>
      <vt:lpstr>Physical Properties</vt:lpstr>
      <vt:lpstr>Physical Properties Continued</vt:lpstr>
      <vt:lpstr>Chemical Properties</vt:lpstr>
      <vt:lpstr>Videos</vt:lpstr>
    </vt:vector>
  </TitlesOfParts>
  <Company>Innodata-Isogen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Properties</dc:title>
  <dc:creator>Mark Zurawski</dc:creator>
  <cp:lastModifiedBy>Windows User</cp:lastModifiedBy>
  <cp:revision>2</cp:revision>
  <dcterms:created xsi:type="dcterms:W3CDTF">2016-02-23T21:00:45Z</dcterms:created>
  <dcterms:modified xsi:type="dcterms:W3CDTF">2019-12-20T17:09:09Z</dcterms:modified>
</cp:coreProperties>
</file>