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327" r:id="rId2"/>
    <p:sldId id="321" r:id="rId3"/>
    <p:sldId id="328" r:id="rId4"/>
    <p:sldId id="323" r:id="rId5"/>
    <p:sldId id="324" r:id="rId6"/>
    <p:sldId id="325" r:id="rId7"/>
    <p:sldId id="326" r:id="rId8"/>
    <p:sldId id="315" r:id="rId9"/>
    <p:sldId id="313" r:id="rId10"/>
    <p:sldId id="318" r:id="rId11"/>
    <p:sldId id="320" r:id="rId12"/>
    <p:sldId id="319" r:id="rId13"/>
    <p:sldId id="360" r:id="rId14"/>
    <p:sldId id="357" r:id="rId15"/>
    <p:sldId id="361" r:id="rId16"/>
    <p:sldId id="366" r:id="rId17"/>
    <p:sldId id="257" r:id="rId18"/>
    <p:sldId id="258" r:id="rId19"/>
    <p:sldId id="367" r:id="rId20"/>
    <p:sldId id="368" r:id="rId21"/>
    <p:sldId id="370" r:id="rId22"/>
    <p:sldId id="371" r:id="rId23"/>
    <p:sldId id="372" r:id="rId24"/>
    <p:sldId id="373" r:id="rId25"/>
    <p:sldId id="374" r:id="rId26"/>
    <p:sldId id="382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3" r:id="rId35"/>
    <p:sldId id="384" r:id="rId36"/>
    <p:sldId id="385" r:id="rId37"/>
    <p:sldId id="386" r:id="rId38"/>
    <p:sldId id="387" r:id="rId39"/>
    <p:sldId id="388" r:id="rId40"/>
    <p:sldId id="389" r:id="rId41"/>
    <p:sldId id="390" r:id="rId42"/>
    <p:sldId id="391" r:id="rId43"/>
    <p:sldId id="392" r:id="rId44"/>
    <p:sldId id="393" r:id="rId45"/>
    <p:sldId id="394" r:id="rId46"/>
    <p:sldId id="395" r:id="rId47"/>
    <p:sldId id="396" r:id="rId48"/>
    <p:sldId id="277" r:id="rId49"/>
    <p:sldId id="259" r:id="rId50"/>
    <p:sldId id="261" r:id="rId51"/>
    <p:sldId id="262" r:id="rId52"/>
    <p:sldId id="263" r:id="rId53"/>
    <p:sldId id="264" r:id="rId54"/>
    <p:sldId id="265" r:id="rId55"/>
    <p:sldId id="266" r:id="rId56"/>
    <p:sldId id="398" r:id="rId57"/>
    <p:sldId id="397" r:id="rId58"/>
    <p:sldId id="399" r:id="rId59"/>
    <p:sldId id="400" r:id="rId60"/>
    <p:sldId id="401" r:id="rId61"/>
    <p:sldId id="270" r:id="rId62"/>
    <p:sldId id="275" r:id="rId63"/>
    <p:sldId id="272" r:id="rId64"/>
    <p:sldId id="273" r:id="rId65"/>
    <p:sldId id="283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4660"/>
  </p:normalViewPr>
  <p:slideViewPr>
    <p:cSldViewPr>
      <p:cViewPr varScale="1">
        <p:scale>
          <a:sx n="98" d="100"/>
          <a:sy n="98" d="100"/>
        </p:scale>
        <p:origin x="3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7DCB07-32C6-40CC-894D-C608DBEE36BB}" type="doc">
      <dgm:prSet loTypeId="urn:microsoft.com/office/officeart/2005/8/layout/hierarchy1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D4BAEA7C-9BAD-421D-A986-E4FE5C39C304}">
      <dgm:prSet phldrT="[Text]" custT="1"/>
      <dgm:spPr/>
      <dgm:t>
        <a:bodyPr/>
        <a:lstStyle/>
        <a:p>
          <a:r>
            <a:rPr lang="en-GB" sz="3000" b="1" u="none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rPr>
            <a:t>GIANT MOLECULAR STRUCTURES</a:t>
          </a:r>
          <a:endParaRPr lang="en-US" sz="3000" dirty="0"/>
        </a:p>
      </dgm:t>
    </dgm:pt>
    <dgm:pt modelId="{8AEAFA5D-C219-4FC6-956A-A304786B4F56}" type="parTrans" cxnId="{7B3799B4-2624-4DF2-A241-F389F1347CA9}">
      <dgm:prSet/>
      <dgm:spPr/>
      <dgm:t>
        <a:bodyPr/>
        <a:lstStyle/>
        <a:p>
          <a:endParaRPr lang="en-US"/>
        </a:p>
      </dgm:t>
    </dgm:pt>
    <dgm:pt modelId="{AD14CAC3-B6C3-47B2-B804-AFD7D42E7600}" type="sibTrans" cxnId="{7B3799B4-2624-4DF2-A241-F389F1347CA9}">
      <dgm:prSet/>
      <dgm:spPr/>
      <dgm:t>
        <a:bodyPr/>
        <a:lstStyle/>
        <a:p>
          <a:endParaRPr lang="en-US"/>
        </a:p>
      </dgm:t>
    </dgm:pt>
    <dgm:pt modelId="{F3D37C14-1A8B-4521-B621-EFEE7A7147E8}">
      <dgm:prSet phldrT="[Text]"/>
      <dgm:spPr/>
      <dgm:t>
        <a:bodyPr/>
        <a:lstStyle/>
        <a:p>
          <a:r>
            <a:rPr lang="en-US" dirty="0" smtClean="0"/>
            <a:t>Diamond</a:t>
          </a:r>
          <a:endParaRPr lang="en-US" dirty="0"/>
        </a:p>
      </dgm:t>
    </dgm:pt>
    <dgm:pt modelId="{9AADE519-CDE7-41F0-B3CA-2B5045BD1FB2}" type="parTrans" cxnId="{6E19F0C2-8360-4538-B171-5BA96DD8C175}">
      <dgm:prSet/>
      <dgm:spPr/>
      <dgm:t>
        <a:bodyPr/>
        <a:lstStyle/>
        <a:p>
          <a:endParaRPr lang="en-US"/>
        </a:p>
      </dgm:t>
    </dgm:pt>
    <dgm:pt modelId="{7B71F00A-1457-4057-A038-A92A005C668D}" type="sibTrans" cxnId="{6E19F0C2-8360-4538-B171-5BA96DD8C175}">
      <dgm:prSet/>
      <dgm:spPr/>
      <dgm:t>
        <a:bodyPr/>
        <a:lstStyle/>
        <a:p>
          <a:endParaRPr lang="en-US"/>
        </a:p>
      </dgm:t>
    </dgm:pt>
    <dgm:pt modelId="{E07CEACC-73F4-4760-9460-0C89481B1058}">
      <dgm:prSet phldrT="[Text]"/>
      <dgm:spPr/>
      <dgm:t>
        <a:bodyPr/>
        <a:lstStyle/>
        <a:p>
          <a:r>
            <a:rPr lang="en-US" dirty="0" smtClean="0"/>
            <a:t>Graphite</a:t>
          </a:r>
          <a:endParaRPr lang="en-US" dirty="0"/>
        </a:p>
      </dgm:t>
    </dgm:pt>
    <dgm:pt modelId="{0039545D-3C35-4A88-A6D0-D199088AE1B1}" type="parTrans" cxnId="{D6A71838-98DA-42DE-BCAB-D9EFACDA5D64}">
      <dgm:prSet/>
      <dgm:spPr/>
      <dgm:t>
        <a:bodyPr/>
        <a:lstStyle/>
        <a:p>
          <a:endParaRPr lang="en-US"/>
        </a:p>
      </dgm:t>
    </dgm:pt>
    <dgm:pt modelId="{7824DDB7-8779-495A-96A2-40BFE9AA5D49}" type="sibTrans" cxnId="{D6A71838-98DA-42DE-BCAB-D9EFACDA5D64}">
      <dgm:prSet/>
      <dgm:spPr/>
      <dgm:t>
        <a:bodyPr/>
        <a:lstStyle/>
        <a:p>
          <a:endParaRPr lang="en-US"/>
        </a:p>
      </dgm:t>
    </dgm:pt>
    <dgm:pt modelId="{2617CEC7-364B-4379-BAFA-4D31C6083BCC}">
      <dgm:prSet phldrT="[Text]"/>
      <dgm:spPr/>
      <dgm:t>
        <a:bodyPr/>
        <a:lstStyle/>
        <a:p>
          <a:r>
            <a:rPr lang="en-US" dirty="0" smtClean="0"/>
            <a:t>Silicon Dioxide</a:t>
          </a:r>
          <a:endParaRPr lang="en-US" dirty="0"/>
        </a:p>
      </dgm:t>
    </dgm:pt>
    <dgm:pt modelId="{8877B388-3A9F-4A80-AC6D-AFA3E7E91EAC}" type="parTrans" cxnId="{1B50F2D3-8731-4410-BFA0-FF6036A84B63}">
      <dgm:prSet/>
      <dgm:spPr/>
      <dgm:t>
        <a:bodyPr/>
        <a:lstStyle/>
        <a:p>
          <a:endParaRPr lang="en-US"/>
        </a:p>
      </dgm:t>
    </dgm:pt>
    <dgm:pt modelId="{52AC17C6-5F20-4E78-9EA7-9CF713C1F850}" type="sibTrans" cxnId="{1B50F2D3-8731-4410-BFA0-FF6036A84B63}">
      <dgm:prSet/>
      <dgm:spPr/>
      <dgm:t>
        <a:bodyPr/>
        <a:lstStyle/>
        <a:p>
          <a:endParaRPr lang="en-US"/>
        </a:p>
      </dgm:t>
    </dgm:pt>
    <dgm:pt modelId="{E40EFDE1-9E60-43E0-8D56-8BF252915C6C}" type="pres">
      <dgm:prSet presAssocID="{A37DCB07-32C6-40CC-894D-C608DBEE36B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088B9CB-6E2A-42AA-B570-4A548AD71F51}" type="pres">
      <dgm:prSet presAssocID="{D4BAEA7C-9BAD-421D-A986-E4FE5C39C304}" presName="hierRoot1" presStyleCnt="0"/>
      <dgm:spPr/>
    </dgm:pt>
    <dgm:pt modelId="{81AD7983-127D-4CBE-97D0-F2F24A309D9B}" type="pres">
      <dgm:prSet presAssocID="{D4BAEA7C-9BAD-421D-A986-E4FE5C39C304}" presName="composite" presStyleCnt="0"/>
      <dgm:spPr/>
    </dgm:pt>
    <dgm:pt modelId="{D94C0B48-D5FF-4FBA-BE93-66E0510E532F}" type="pres">
      <dgm:prSet presAssocID="{D4BAEA7C-9BAD-421D-A986-E4FE5C39C304}" presName="background" presStyleLbl="node0" presStyleIdx="0" presStyleCnt="1"/>
      <dgm:spPr/>
    </dgm:pt>
    <dgm:pt modelId="{AEFE5163-B833-47E0-A293-E3A836572714}" type="pres">
      <dgm:prSet presAssocID="{D4BAEA7C-9BAD-421D-A986-E4FE5C39C304}" presName="text" presStyleLbl="fgAcc0" presStyleIdx="0" presStyleCnt="1" custScaleX="305301" custScaleY="504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C78160-2557-406A-98F7-506DBA140B37}" type="pres">
      <dgm:prSet presAssocID="{D4BAEA7C-9BAD-421D-A986-E4FE5C39C304}" presName="hierChild2" presStyleCnt="0"/>
      <dgm:spPr/>
    </dgm:pt>
    <dgm:pt modelId="{E5FCE6AB-D679-4BEE-B861-52DA4B441EDA}" type="pres">
      <dgm:prSet presAssocID="{9AADE519-CDE7-41F0-B3CA-2B5045BD1FB2}" presName="Name10" presStyleLbl="parChTrans1D2" presStyleIdx="0" presStyleCnt="3"/>
      <dgm:spPr/>
      <dgm:t>
        <a:bodyPr/>
        <a:lstStyle/>
        <a:p>
          <a:endParaRPr lang="en-US"/>
        </a:p>
      </dgm:t>
    </dgm:pt>
    <dgm:pt modelId="{A4B2085D-18F4-47E3-BC54-5F2349F1253A}" type="pres">
      <dgm:prSet presAssocID="{F3D37C14-1A8B-4521-B621-EFEE7A7147E8}" presName="hierRoot2" presStyleCnt="0"/>
      <dgm:spPr/>
    </dgm:pt>
    <dgm:pt modelId="{C672965B-8CB6-40A4-9E87-0D6AECAA255A}" type="pres">
      <dgm:prSet presAssocID="{F3D37C14-1A8B-4521-B621-EFEE7A7147E8}" presName="composite2" presStyleCnt="0"/>
      <dgm:spPr/>
    </dgm:pt>
    <dgm:pt modelId="{8A32AB30-6260-4A2E-8A6E-39286164EFD2}" type="pres">
      <dgm:prSet presAssocID="{F3D37C14-1A8B-4521-B621-EFEE7A7147E8}" presName="background2" presStyleLbl="node2" presStyleIdx="0" presStyleCnt="3"/>
      <dgm:spPr/>
    </dgm:pt>
    <dgm:pt modelId="{1C9B202A-D1B2-499A-8456-154231A61DD8}" type="pres">
      <dgm:prSet presAssocID="{F3D37C14-1A8B-4521-B621-EFEE7A7147E8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590680-00E6-41FB-AB08-6B9B9D8F14C6}" type="pres">
      <dgm:prSet presAssocID="{F3D37C14-1A8B-4521-B621-EFEE7A7147E8}" presName="hierChild3" presStyleCnt="0"/>
      <dgm:spPr/>
    </dgm:pt>
    <dgm:pt modelId="{0B8D7FC1-FCF2-4DF1-A035-F16C60A154B2}" type="pres">
      <dgm:prSet presAssocID="{0039545D-3C35-4A88-A6D0-D199088AE1B1}" presName="Name10" presStyleLbl="parChTrans1D2" presStyleIdx="1" presStyleCnt="3"/>
      <dgm:spPr/>
      <dgm:t>
        <a:bodyPr/>
        <a:lstStyle/>
        <a:p>
          <a:endParaRPr lang="en-US"/>
        </a:p>
      </dgm:t>
    </dgm:pt>
    <dgm:pt modelId="{1EFCD280-AC40-431A-9C29-9290B825027A}" type="pres">
      <dgm:prSet presAssocID="{E07CEACC-73F4-4760-9460-0C89481B1058}" presName="hierRoot2" presStyleCnt="0"/>
      <dgm:spPr/>
    </dgm:pt>
    <dgm:pt modelId="{16DF3C2A-67D8-46CF-81C4-5BC56902E62C}" type="pres">
      <dgm:prSet presAssocID="{E07CEACC-73F4-4760-9460-0C89481B1058}" presName="composite2" presStyleCnt="0"/>
      <dgm:spPr/>
    </dgm:pt>
    <dgm:pt modelId="{C9B1625D-AD2E-47B6-9317-1E3374EF2783}" type="pres">
      <dgm:prSet presAssocID="{E07CEACC-73F4-4760-9460-0C89481B1058}" presName="background2" presStyleLbl="node2" presStyleIdx="1" presStyleCnt="3"/>
      <dgm:spPr/>
    </dgm:pt>
    <dgm:pt modelId="{0508DAD1-441C-49BC-8159-DF67F479143F}" type="pres">
      <dgm:prSet presAssocID="{E07CEACC-73F4-4760-9460-0C89481B1058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01D9D6-AF50-4DE2-8BA0-EE38490484AE}" type="pres">
      <dgm:prSet presAssocID="{E07CEACC-73F4-4760-9460-0C89481B1058}" presName="hierChild3" presStyleCnt="0"/>
      <dgm:spPr/>
    </dgm:pt>
    <dgm:pt modelId="{E56AA577-81E0-40FD-9096-C9DDB62010CD}" type="pres">
      <dgm:prSet presAssocID="{8877B388-3A9F-4A80-AC6D-AFA3E7E91EAC}" presName="Name10" presStyleLbl="parChTrans1D2" presStyleIdx="2" presStyleCnt="3"/>
      <dgm:spPr/>
      <dgm:t>
        <a:bodyPr/>
        <a:lstStyle/>
        <a:p>
          <a:endParaRPr lang="en-US"/>
        </a:p>
      </dgm:t>
    </dgm:pt>
    <dgm:pt modelId="{8E06026F-6F2D-4664-AA30-54E44268D210}" type="pres">
      <dgm:prSet presAssocID="{2617CEC7-364B-4379-BAFA-4D31C6083BCC}" presName="hierRoot2" presStyleCnt="0"/>
      <dgm:spPr/>
    </dgm:pt>
    <dgm:pt modelId="{28DC78FA-D9BE-4BB9-898F-22290DF221F7}" type="pres">
      <dgm:prSet presAssocID="{2617CEC7-364B-4379-BAFA-4D31C6083BCC}" presName="composite2" presStyleCnt="0"/>
      <dgm:spPr/>
    </dgm:pt>
    <dgm:pt modelId="{EC599F00-9EEE-434C-89A9-5F518D7AA27B}" type="pres">
      <dgm:prSet presAssocID="{2617CEC7-364B-4379-BAFA-4D31C6083BCC}" presName="background2" presStyleLbl="node2" presStyleIdx="2" presStyleCnt="3"/>
      <dgm:spPr/>
    </dgm:pt>
    <dgm:pt modelId="{4F4A8920-BB0A-476A-9DD0-D18ECD4313D3}" type="pres">
      <dgm:prSet presAssocID="{2617CEC7-364B-4379-BAFA-4D31C6083BCC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06F628-A998-4028-A094-6698DF360FC7}" type="pres">
      <dgm:prSet presAssocID="{2617CEC7-364B-4379-BAFA-4D31C6083BCC}" presName="hierChild3" presStyleCnt="0"/>
      <dgm:spPr/>
    </dgm:pt>
  </dgm:ptLst>
  <dgm:cxnLst>
    <dgm:cxn modelId="{1B50F2D3-8731-4410-BFA0-FF6036A84B63}" srcId="{D4BAEA7C-9BAD-421D-A986-E4FE5C39C304}" destId="{2617CEC7-364B-4379-BAFA-4D31C6083BCC}" srcOrd="2" destOrd="0" parTransId="{8877B388-3A9F-4A80-AC6D-AFA3E7E91EAC}" sibTransId="{52AC17C6-5F20-4E78-9EA7-9CF713C1F850}"/>
    <dgm:cxn modelId="{0A685002-A048-1F40-A64E-960C54AA4CCE}" type="presOf" srcId="{E07CEACC-73F4-4760-9460-0C89481B1058}" destId="{0508DAD1-441C-49BC-8159-DF67F479143F}" srcOrd="0" destOrd="0" presId="urn:microsoft.com/office/officeart/2005/8/layout/hierarchy1"/>
    <dgm:cxn modelId="{8FBFBA47-49C5-1D4C-AAEB-9D35F229DC1E}" type="presOf" srcId="{9AADE519-CDE7-41F0-B3CA-2B5045BD1FB2}" destId="{E5FCE6AB-D679-4BEE-B861-52DA4B441EDA}" srcOrd="0" destOrd="0" presId="urn:microsoft.com/office/officeart/2005/8/layout/hierarchy1"/>
    <dgm:cxn modelId="{6E19F0C2-8360-4538-B171-5BA96DD8C175}" srcId="{D4BAEA7C-9BAD-421D-A986-E4FE5C39C304}" destId="{F3D37C14-1A8B-4521-B621-EFEE7A7147E8}" srcOrd="0" destOrd="0" parTransId="{9AADE519-CDE7-41F0-B3CA-2B5045BD1FB2}" sibTransId="{7B71F00A-1457-4057-A038-A92A005C668D}"/>
    <dgm:cxn modelId="{8DEB3EEE-B9C9-944E-B2AE-DA05783DD8F1}" type="presOf" srcId="{D4BAEA7C-9BAD-421D-A986-E4FE5C39C304}" destId="{AEFE5163-B833-47E0-A293-E3A836572714}" srcOrd="0" destOrd="0" presId="urn:microsoft.com/office/officeart/2005/8/layout/hierarchy1"/>
    <dgm:cxn modelId="{7B3799B4-2624-4DF2-A241-F389F1347CA9}" srcId="{A37DCB07-32C6-40CC-894D-C608DBEE36BB}" destId="{D4BAEA7C-9BAD-421D-A986-E4FE5C39C304}" srcOrd="0" destOrd="0" parTransId="{8AEAFA5D-C219-4FC6-956A-A304786B4F56}" sibTransId="{AD14CAC3-B6C3-47B2-B804-AFD7D42E7600}"/>
    <dgm:cxn modelId="{D3F766BA-7CCB-A64A-9DEE-84FDC1ABD1F1}" type="presOf" srcId="{A37DCB07-32C6-40CC-894D-C608DBEE36BB}" destId="{E40EFDE1-9E60-43E0-8D56-8BF252915C6C}" srcOrd="0" destOrd="0" presId="urn:microsoft.com/office/officeart/2005/8/layout/hierarchy1"/>
    <dgm:cxn modelId="{4620E88D-5170-F644-821A-9F375B931435}" type="presOf" srcId="{8877B388-3A9F-4A80-AC6D-AFA3E7E91EAC}" destId="{E56AA577-81E0-40FD-9096-C9DDB62010CD}" srcOrd="0" destOrd="0" presId="urn:microsoft.com/office/officeart/2005/8/layout/hierarchy1"/>
    <dgm:cxn modelId="{A6E69B65-2626-9945-944A-F1EFBE2256A8}" type="presOf" srcId="{0039545D-3C35-4A88-A6D0-D199088AE1B1}" destId="{0B8D7FC1-FCF2-4DF1-A035-F16C60A154B2}" srcOrd="0" destOrd="0" presId="urn:microsoft.com/office/officeart/2005/8/layout/hierarchy1"/>
    <dgm:cxn modelId="{0277A9A6-EECC-AF43-8A6E-2A64D37494C9}" type="presOf" srcId="{F3D37C14-1A8B-4521-B621-EFEE7A7147E8}" destId="{1C9B202A-D1B2-499A-8456-154231A61DD8}" srcOrd="0" destOrd="0" presId="urn:microsoft.com/office/officeart/2005/8/layout/hierarchy1"/>
    <dgm:cxn modelId="{F8E430D5-EC4F-2848-B8E4-B5C6C5E492B0}" type="presOf" srcId="{2617CEC7-364B-4379-BAFA-4D31C6083BCC}" destId="{4F4A8920-BB0A-476A-9DD0-D18ECD4313D3}" srcOrd="0" destOrd="0" presId="urn:microsoft.com/office/officeart/2005/8/layout/hierarchy1"/>
    <dgm:cxn modelId="{D6A71838-98DA-42DE-BCAB-D9EFACDA5D64}" srcId="{D4BAEA7C-9BAD-421D-A986-E4FE5C39C304}" destId="{E07CEACC-73F4-4760-9460-0C89481B1058}" srcOrd="1" destOrd="0" parTransId="{0039545D-3C35-4A88-A6D0-D199088AE1B1}" sibTransId="{7824DDB7-8779-495A-96A2-40BFE9AA5D49}"/>
    <dgm:cxn modelId="{534A002B-3069-2240-A72B-B2C7B75927B5}" type="presParOf" srcId="{E40EFDE1-9E60-43E0-8D56-8BF252915C6C}" destId="{F088B9CB-6E2A-42AA-B570-4A548AD71F51}" srcOrd="0" destOrd="0" presId="urn:microsoft.com/office/officeart/2005/8/layout/hierarchy1"/>
    <dgm:cxn modelId="{32176BB1-A5D5-D442-8B8C-3D22E36F1211}" type="presParOf" srcId="{F088B9CB-6E2A-42AA-B570-4A548AD71F51}" destId="{81AD7983-127D-4CBE-97D0-F2F24A309D9B}" srcOrd="0" destOrd="0" presId="urn:microsoft.com/office/officeart/2005/8/layout/hierarchy1"/>
    <dgm:cxn modelId="{6A4B6D6A-31DD-2F4C-A593-1FF8CA97FFAA}" type="presParOf" srcId="{81AD7983-127D-4CBE-97D0-F2F24A309D9B}" destId="{D94C0B48-D5FF-4FBA-BE93-66E0510E532F}" srcOrd="0" destOrd="0" presId="urn:microsoft.com/office/officeart/2005/8/layout/hierarchy1"/>
    <dgm:cxn modelId="{A4B1B1AF-0472-D549-8568-A3FBB940E3CE}" type="presParOf" srcId="{81AD7983-127D-4CBE-97D0-F2F24A309D9B}" destId="{AEFE5163-B833-47E0-A293-E3A836572714}" srcOrd="1" destOrd="0" presId="urn:microsoft.com/office/officeart/2005/8/layout/hierarchy1"/>
    <dgm:cxn modelId="{88FF75E9-6044-D34C-918C-C0D9FDC73DB2}" type="presParOf" srcId="{F088B9CB-6E2A-42AA-B570-4A548AD71F51}" destId="{9AC78160-2557-406A-98F7-506DBA140B37}" srcOrd="1" destOrd="0" presId="urn:microsoft.com/office/officeart/2005/8/layout/hierarchy1"/>
    <dgm:cxn modelId="{103509EA-C11F-D349-9AF9-B2BC19E1854F}" type="presParOf" srcId="{9AC78160-2557-406A-98F7-506DBA140B37}" destId="{E5FCE6AB-D679-4BEE-B861-52DA4B441EDA}" srcOrd="0" destOrd="0" presId="urn:microsoft.com/office/officeart/2005/8/layout/hierarchy1"/>
    <dgm:cxn modelId="{12253B8C-12C5-9F43-9F5B-8C791879F569}" type="presParOf" srcId="{9AC78160-2557-406A-98F7-506DBA140B37}" destId="{A4B2085D-18F4-47E3-BC54-5F2349F1253A}" srcOrd="1" destOrd="0" presId="urn:microsoft.com/office/officeart/2005/8/layout/hierarchy1"/>
    <dgm:cxn modelId="{22D33EE4-A902-F345-80C8-45BEDDE12224}" type="presParOf" srcId="{A4B2085D-18F4-47E3-BC54-5F2349F1253A}" destId="{C672965B-8CB6-40A4-9E87-0D6AECAA255A}" srcOrd="0" destOrd="0" presId="urn:microsoft.com/office/officeart/2005/8/layout/hierarchy1"/>
    <dgm:cxn modelId="{4B47B764-4B3E-A640-BCFC-498D0B809A2A}" type="presParOf" srcId="{C672965B-8CB6-40A4-9E87-0D6AECAA255A}" destId="{8A32AB30-6260-4A2E-8A6E-39286164EFD2}" srcOrd="0" destOrd="0" presId="urn:microsoft.com/office/officeart/2005/8/layout/hierarchy1"/>
    <dgm:cxn modelId="{FB29CABA-4D5A-1A40-BF07-B92C8EC2C92E}" type="presParOf" srcId="{C672965B-8CB6-40A4-9E87-0D6AECAA255A}" destId="{1C9B202A-D1B2-499A-8456-154231A61DD8}" srcOrd="1" destOrd="0" presId="urn:microsoft.com/office/officeart/2005/8/layout/hierarchy1"/>
    <dgm:cxn modelId="{AAF7CE3D-26E1-C046-A74C-EA90B4C6FF15}" type="presParOf" srcId="{A4B2085D-18F4-47E3-BC54-5F2349F1253A}" destId="{E8590680-00E6-41FB-AB08-6B9B9D8F14C6}" srcOrd="1" destOrd="0" presId="urn:microsoft.com/office/officeart/2005/8/layout/hierarchy1"/>
    <dgm:cxn modelId="{65B0A30E-662C-8B4B-87DB-C724FEB02B6C}" type="presParOf" srcId="{9AC78160-2557-406A-98F7-506DBA140B37}" destId="{0B8D7FC1-FCF2-4DF1-A035-F16C60A154B2}" srcOrd="2" destOrd="0" presId="urn:microsoft.com/office/officeart/2005/8/layout/hierarchy1"/>
    <dgm:cxn modelId="{CF63CDE6-38C7-6A4B-AC73-FB93E598FD68}" type="presParOf" srcId="{9AC78160-2557-406A-98F7-506DBA140B37}" destId="{1EFCD280-AC40-431A-9C29-9290B825027A}" srcOrd="3" destOrd="0" presId="urn:microsoft.com/office/officeart/2005/8/layout/hierarchy1"/>
    <dgm:cxn modelId="{6D516855-8FCE-9C4D-91A9-995208CCC7BC}" type="presParOf" srcId="{1EFCD280-AC40-431A-9C29-9290B825027A}" destId="{16DF3C2A-67D8-46CF-81C4-5BC56902E62C}" srcOrd="0" destOrd="0" presId="urn:microsoft.com/office/officeart/2005/8/layout/hierarchy1"/>
    <dgm:cxn modelId="{B5A56382-C13D-EB4C-A6CE-70940CB1735A}" type="presParOf" srcId="{16DF3C2A-67D8-46CF-81C4-5BC56902E62C}" destId="{C9B1625D-AD2E-47B6-9317-1E3374EF2783}" srcOrd="0" destOrd="0" presId="urn:microsoft.com/office/officeart/2005/8/layout/hierarchy1"/>
    <dgm:cxn modelId="{5AA81DC9-FFD1-534C-B325-918FFE8E9193}" type="presParOf" srcId="{16DF3C2A-67D8-46CF-81C4-5BC56902E62C}" destId="{0508DAD1-441C-49BC-8159-DF67F479143F}" srcOrd="1" destOrd="0" presId="urn:microsoft.com/office/officeart/2005/8/layout/hierarchy1"/>
    <dgm:cxn modelId="{6809D91F-67AC-CA47-8A81-52FA37E071DF}" type="presParOf" srcId="{1EFCD280-AC40-431A-9C29-9290B825027A}" destId="{0701D9D6-AF50-4DE2-8BA0-EE38490484AE}" srcOrd="1" destOrd="0" presId="urn:microsoft.com/office/officeart/2005/8/layout/hierarchy1"/>
    <dgm:cxn modelId="{DCA89305-0A21-F344-929A-DA089752EADA}" type="presParOf" srcId="{9AC78160-2557-406A-98F7-506DBA140B37}" destId="{E56AA577-81E0-40FD-9096-C9DDB62010CD}" srcOrd="4" destOrd="0" presId="urn:microsoft.com/office/officeart/2005/8/layout/hierarchy1"/>
    <dgm:cxn modelId="{25CE3D5E-1AB7-E941-9073-540362632FF8}" type="presParOf" srcId="{9AC78160-2557-406A-98F7-506DBA140B37}" destId="{8E06026F-6F2D-4664-AA30-54E44268D210}" srcOrd="5" destOrd="0" presId="urn:microsoft.com/office/officeart/2005/8/layout/hierarchy1"/>
    <dgm:cxn modelId="{01740291-AD6B-C84F-A347-767B10A2DAEF}" type="presParOf" srcId="{8E06026F-6F2D-4664-AA30-54E44268D210}" destId="{28DC78FA-D9BE-4BB9-898F-22290DF221F7}" srcOrd="0" destOrd="0" presId="urn:microsoft.com/office/officeart/2005/8/layout/hierarchy1"/>
    <dgm:cxn modelId="{D2386765-63D8-DC4F-B5AB-715EC3210181}" type="presParOf" srcId="{28DC78FA-D9BE-4BB9-898F-22290DF221F7}" destId="{EC599F00-9EEE-434C-89A9-5F518D7AA27B}" srcOrd="0" destOrd="0" presId="urn:microsoft.com/office/officeart/2005/8/layout/hierarchy1"/>
    <dgm:cxn modelId="{96253CFD-5543-1842-8B32-B036C8B35794}" type="presParOf" srcId="{28DC78FA-D9BE-4BB9-898F-22290DF221F7}" destId="{4F4A8920-BB0A-476A-9DD0-D18ECD4313D3}" srcOrd="1" destOrd="0" presId="urn:microsoft.com/office/officeart/2005/8/layout/hierarchy1"/>
    <dgm:cxn modelId="{B2A26D4A-24B3-3343-9898-DA94E353D625}" type="presParOf" srcId="{8E06026F-6F2D-4664-AA30-54E44268D210}" destId="{1A06F628-A998-4028-A094-6698DF360FC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AA577-81E0-40FD-9096-C9DDB62010CD}">
      <dsp:nvSpPr>
        <dsp:cNvPr id="0" name=""/>
        <dsp:cNvSpPr/>
      </dsp:nvSpPr>
      <dsp:spPr>
        <a:xfrm>
          <a:off x="4023121" y="1201223"/>
          <a:ext cx="2855118" cy="679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983"/>
              </a:lnTo>
              <a:lnTo>
                <a:pt x="2855118" y="462983"/>
              </a:lnTo>
              <a:lnTo>
                <a:pt x="2855118" y="679388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D7FC1-FCF2-4DF1-A035-F16C60A154B2}">
      <dsp:nvSpPr>
        <dsp:cNvPr id="0" name=""/>
        <dsp:cNvSpPr/>
      </dsp:nvSpPr>
      <dsp:spPr>
        <a:xfrm>
          <a:off x="3977401" y="1201223"/>
          <a:ext cx="91440" cy="6793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9388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CE6AB-D679-4BEE-B861-52DA4B441EDA}">
      <dsp:nvSpPr>
        <dsp:cNvPr id="0" name=""/>
        <dsp:cNvSpPr/>
      </dsp:nvSpPr>
      <dsp:spPr>
        <a:xfrm>
          <a:off x="1168003" y="1201223"/>
          <a:ext cx="2855118" cy="679388"/>
        </a:xfrm>
        <a:custGeom>
          <a:avLst/>
          <a:gdLst/>
          <a:ahLst/>
          <a:cxnLst/>
          <a:rect l="0" t="0" r="0" b="0"/>
          <a:pathLst>
            <a:path>
              <a:moveTo>
                <a:pt x="2855118" y="0"/>
              </a:moveTo>
              <a:lnTo>
                <a:pt x="2855118" y="462983"/>
              </a:lnTo>
              <a:lnTo>
                <a:pt x="0" y="462983"/>
              </a:lnTo>
              <a:lnTo>
                <a:pt x="0" y="679388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C0B48-D5FF-4FBA-BE93-66E0510E532F}">
      <dsp:nvSpPr>
        <dsp:cNvPr id="0" name=""/>
        <dsp:cNvSpPr/>
      </dsp:nvSpPr>
      <dsp:spPr>
        <a:xfrm>
          <a:off x="457196" y="453445"/>
          <a:ext cx="7131850" cy="747778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E5163-B833-47E0-A293-E3A836572714}">
      <dsp:nvSpPr>
        <dsp:cNvPr id="0" name=""/>
        <dsp:cNvSpPr/>
      </dsp:nvSpPr>
      <dsp:spPr>
        <a:xfrm>
          <a:off x="716752" y="700023"/>
          <a:ext cx="7131850" cy="747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u="none" kern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rPr>
            <a:t>GIANT MOLECULAR STRUCTURES</a:t>
          </a:r>
          <a:endParaRPr lang="en-US" sz="3000" kern="1200" dirty="0"/>
        </a:p>
      </dsp:txBody>
      <dsp:txXfrm>
        <a:off x="738654" y="721925"/>
        <a:ext cx="7088046" cy="703974"/>
      </dsp:txXfrm>
    </dsp:sp>
    <dsp:sp modelId="{8A32AB30-6260-4A2E-8A6E-39286164EFD2}">
      <dsp:nvSpPr>
        <dsp:cNvPr id="0" name=""/>
        <dsp:cNvSpPr/>
      </dsp:nvSpPr>
      <dsp:spPr>
        <a:xfrm>
          <a:off x="0" y="1880612"/>
          <a:ext cx="2336006" cy="148336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B202A-D1B2-499A-8456-154231A61DD8}">
      <dsp:nvSpPr>
        <dsp:cNvPr id="0" name=""/>
        <dsp:cNvSpPr/>
      </dsp:nvSpPr>
      <dsp:spPr>
        <a:xfrm>
          <a:off x="259556" y="2127190"/>
          <a:ext cx="2336006" cy="1483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Diamond</a:t>
          </a:r>
          <a:endParaRPr lang="en-US" sz="3900" kern="1200" dirty="0"/>
        </a:p>
      </dsp:txBody>
      <dsp:txXfrm>
        <a:off x="303002" y="2170636"/>
        <a:ext cx="2249114" cy="1396471"/>
      </dsp:txXfrm>
    </dsp:sp>
    <dsp:sp modelId="{C9B1625D-AD2E-47B6-9317-1E3374EF2783}">
      <dsp:nvSpPr>
        <dsp:cNvPr id="0" name=""/>
        <dsp:cNvSpPr/>
      </dsp:nvSpPr>
      <dsp:spPr>
        <a:xfrm>
          <a:off x="2855118" y="1880612"/>
          <a:ext cx="2336006" cy="148336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8DAD1-441C-49BC-8159-DF67F479143F}">
      <dsp:nvSpPr>
        <dsp:cNvPr id="0" name=""/>
        <dsp:cNvSpPr/>
      </dsp:nvSpPr>
      <dsp:spPr>
        <a:xfrm>
          <a:off x="3114675" y="2127190"/>
          <a:ext cx="2336006" cy="1483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Graphite</a:t>
          </a:r>
          <a:endParaRPr lang="en-US" sz="3900" kern="1200" dirty="0"/>
        </a:p>
      </dsp:txBody>
      <dsp:txXfrm>
        <a:off x="3158121" y="2170636"/>
        <a:ext cx="2249114" cy="1396471"/>
      </dsp:txXfrm>
    </dsp:sp>
    <dsp:sp modelId="{EC599F00-9EEE-434C-89A9-5F518D7AA27B}">
      <dsp:nvSpPr>
        <dsp:cNvPr id="0" name=""/>
        <dsp:cNvSpPr/>
      </dsp:nvSpPr>
      <dsp:spPr>
        <a:xfrm>
          <a:off x="5710237" y="1880612"/>
          <a:ext cx="2336006" cy="148336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A8920-BB0A-476A-9DD0-D18ECD4313D3}">
      <dsp:nvSpPr>
        <dsp:cNvPr id="0" name=""/>
        <dsp:cNvSpPr/>
      </dsp:nvSpPr>
      <dsp:spPr>
        <a:xfrm>
          <a:off x="5969793" y="2127190"/>
          <a:ext cx="2336006" cy="1483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Silicon Dioxide</a:t>
          </a:r>
          <a:endParaRPr lang="en-US" sz="3900" kern="1200" dirty="0"/>
        </a:p>
      </dsp:txBody>
      <dsp:txXfrm>
        <a:off x="6013239" y="2170636"/>
        <a:ext cx="2249114" cy="1396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CBA9C-90F2-4629-8391-280A669C67B7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C2620-9B63-4C43-8AEC-866A7FC84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5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3F3831-C83B-4D96-99BB-9DC05901BE6B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0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maggie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9906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6019800" cy="3962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500" b="1" dirty="0" smtClean="0">
                <a:solidFill>
                  <a:srgbClr val="FF0000"/>
                </a:solidFill>
                <a:latin typeface="Bradley Hand ITC" pitchFamily="66" charset="0"/>
              </a:rPr>
              <a:t>Elements</a:t>
            </a:r>
            <a:r>
              <a:rPr lang="en-US" sz="6500" b="1" dirty="0" smtClean="0">
                <a:latin typeface="Bradley Hand ITC" pitchFamily="66" charset="0"/>
              </a:rPr>
              <a:t>, </a:t>
            </a:r>
            <a:r>
              <a:rPr lang="en-US" sz="6500" b="1" dirty="0" smtClean="0">
                <a:solidFill>
                  <a:srgbClr val="00B0F0"/>
                </a:solidFill>
                <a:latin typeface="Bradley Hand ITC" pitchFamily="66" charset="0"/>
              </a:rPr>
              <a:t>Compounds</a:t>
            </a:r>
            <a:r>
              <a:rPr lang="en-US" sz="6500" b="1" dirty="0" smtClean="0">
                <a:latin typeface="Bradley Hand ITC" pitchFamily="66" charset="0"/>
              </a:rPr>
              <a:t> &amp; </a:t>
            </a:r>
            <a:r>
              <a:rPr lang="en-US" sz="6500" b="1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Mixtures</a:t>
            </a:r>
            <a:endParaRPr lang="en-US" sz="6500" b="1" dirty="0">
              <a:solidFill>
                <a:schemeClr val="accent6">
                  <a:lumMod val="75000"/>
                </a:schemeClr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304799"/>
          <a:ext cx="8610600" cy="624839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2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erlin Sans FB Demi" pitchFamily="34" charset="0"/>
                          <a:ea typeface="BatangChe" pitchFamily="49" charset="-127"/>
                        </a:rPr>
                        <a:t>Property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Berlin Sans FB Demi" pitchFamily="34" charset="0"/>
                        <a:ea typeface="BatangChe" pitchFamily="49" charset="-127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erlin Sans FB Demi" pitchFamily="34" charset="0"/>
                          <a:ea typeface="BatangChe" pitchFamily="49" charset="-127"/>
                        </a:rPr>
                        <a:t>Metals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Berlin Sans FB Demi" pitchFamily="34" charset="0"/>
                        <a:ea typeface="BatangChe" pitchFamily="49" charset="-127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erlin Sans FB Demi" pitchFamily="34" charset="0"/>
                          <a:ea typeface="BatangChe" pitchFamily="49" charset="-127"/>
                        </a:rPr>
                        <a:t>Non-Metals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Berlin Sans FB Demi" pitchFamily="34" charset="0"/>
                        <a:ea typeface="BatangChe" pitchFamily="49" charset="-127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1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Appearance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Shiny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Dull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6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Melting &amp; boiling point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High. Except Hg is a liquid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Low. Except Br2 is a liquid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1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Density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High ( Feel Heavy)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Low (Feel Light)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1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Strength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Strong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Not Strong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3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Malleability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Malleable (Changed into sheets)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Not Malleable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43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Ductility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Ductile (Changed into wires)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Not Ductile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1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Heat Conductivity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Good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Poor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16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Electrical Conductivity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Good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Poor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446602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29813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533400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000" b="1" dirty="0" smtClean="0"/>
              <a:t>Metals</a:t>
            </a:r>
            <a:r>
              <a:rPr lang="en-US" sz="3000" dirty="0" smtClean="0"/>
              <a:t>: Copper (Cu), tin (</a:t>
            </a:r>
            <a:r>
              <a:rPr lang="en-US" sz="3000" dirty="0" err="1" smtClean="0"/>
              <a:t>Sn</a:t>
            </a:r>
            <a:r>
              <a:rPr lang="en-US" sz="3000" dirty="0" smtClean="0"/>
              <a:t>), lead (</a:t>
            </a:r>
            <a:r>
              <a:rPr lang="en-US" sz="3000" dirty="0" err="1" smtClean="0"/>
              <a:t>Pb</a:t>
            </a:r>
            <a:r>
              <a:rPr lang="en-US" sz="3000" dirty="0" smtClean="0"/>
              <a:t>), iron (Fe), gold (Au), mercury (Hg)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38600"/>
            <a:ext cx="3280822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093216" cy="26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0"/>
            <a:ext cx="1995864" cy="199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2696945" cy="202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95800"/>
            <a:ext cx="2286000" cy="205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33600"/>
            <a:ext cx="1838061" cy="21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304800"/>
            <a:ext cx="746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000" b="1" dirty="0" smtClean="0"/>
              <a:t>Nonmetals:</a:t>
            </a:r>
            <a:r>
              <a:rPr lang="en-US" sz="3000" dirty="0" smtClean="0"/>
              <a:t>  sulfur (S), iodine (I), neon (Ne), chlorine (</a:t>
            </a:r>
            <a:r>
              <a:rPr lang="en-US" sz="3000" dirty="0" err="1" smtClean="0"/>
              <a:t>Cl</a:t>
            </a:r>
            <a:r>
              <a:rPr lang="en-US" sz="3000" dirty="0" smtClean="0"/>
              <a:t>), oxygen (O), hydrogen (H)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616857" y="375444"/>
            <a:ext cx="7823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b="1" u="none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ALLOYS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57200" y="1828800"/>
            <a:ext cx="7848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500" u="none" dirty="0">
                <a:latin typeface="Arial" charset="0"/>
              </a:rPr>
              <a:t>Alloys are </a:t>
            </a:r>
            <a:r>
              <a:rPr lang="en-US" sz="3500" u="none" dirty="0" smtClean="0">
                <a:latin typeface="Arial" charset="0"/>
              </a:rPr>
              <a:t>mixtures of ….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500" u="none" dirty="0" smtClean="0">
                <a:solidFill>
                  <a:srgbClr val="0070C0"/>
                </a:solidFill>
                <a:latin typeface="Arial" charset="0"/>
              </a:rPr>
              <a:t>Metal</a:t>
            </a:r>
            <a:r>
              <a:rPr lang="en-US" sz="3500" u="none" dirty="0" smtClean="0">
                <a:latin typeface="Arial" charset="0"/>
              </a:rPr>
              <a:t> + </a:t>
            </a:r>
            <a:r>
              <a:rPr lang="en-US" sz="3500" u="none" dirty="0" smtClean="0">
                <a:solidFill>
                  <a:srgbClr val="0070C0"/>
                </a:solidFill>
                <a:latin typeface="Arial" charset="0"/>
              </a:rPr>
              <a:t>Metal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500" dirty="0" smtClean="0">
                <a:solidFill>
                  <a:srgbClr val="0070C0"/>
                </a:solidFill>
                <a:latin typeface="Arial" charset="0"/>
              </a:rPr>
              <a:t>Metal</a:t>
            </a:r>
            <a:r>
              <a:rPr lang="en-US" sz="3500" dirty="0" smtClean="0">
                <a:latin typeface="Arial" charset="0"/>
              </a:rPr>
              <a:t> + </a:t>
            </a:r>
            <a:r>
              <a:rPr lang="en-US" sz="3500" dirty="0" smtClean="0">
                <a:solidFill>
                  <a:srgbClr val="00B050"/>
                </a:solidFill>
                <a:latin typeface="Arial" charset="0"/>
              </a:rPr>
              <a:t>Nonmetal</a:t>
            </a:r>
          </a:p>
          <a:p>
            <a:endParaRPr lang="en-US" sz="3500" dirty="0" smtClean="0">
              <a:solidFill>
                <a:srgbClr val="00B050"/>
              </a:solidFill>
              <a:latin typeface="Arial" charset="0"/>
            </a:endParaRPr>
          </a:p>
          <a:p>
            <a:pPr algn="ctr"/>
            <a:r>
              <a:rPr lang="en-GB" sz="3800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They are usually more stronger than metals!!!</a:t>
            </a:r>
            <a:endParaRPr lang="en-GB" sz="3800" i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C6_malleability part 1_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109324"/>
            <a:ext cx="2206625" cy="2319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2" descr="CC6_malleability_part_2_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1115675"/>
            <a:ext cx="2887662" cy="2276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484688" y="304799"/>
            <a:ext cx="40497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000" b="1" dirty="0" smtClean="0">
                <a:solidFill>
                  <a:srgbClr val="000066"/>
                </a:solidFill>
              </a:rPr>
              <a:t>When you hit the metal, the layers can slide…..</a:t>
            </a:r>
            <a:endParaRPr lang="en-GB" sz="3000" b="1" dirty="0">
              <a:solidFill>
                <a:srgbClr val="000066"/>
              </a:solidFill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flipH="1">
            <a:off x="4484688" y="1926887"/>
            <a:ext cx="1150937" cy="649287"/>
          </a:xfrm>
          <a:prstGeom prst="leftArrow">
            <a:avLst>
              <a:gd name="adj1" fmla="val 55991"/>
              <a:gd name="adj2" fmla="val 5207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b="1">
                <a:solidFill>
                  <a:schemeClr val="bg1"/>
                </a:solidFill>
              </a:rPr>
              <a:t>force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167164" y="591119"/>
            <a:ext cx="1270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000" b="1" dirty="0">
                <a:solidFill>
                  <a:srgbClr val="000066"/>
                </a:solidFill>
              </a:rPr>
              <a:t>M</a:t>
            </a:r>
            <a:r>
              <a:rPr lang="en-GB" sz="3000" b="1" dirty="0" smtClean="0">
                <a:solidFill>
                  <a:srgbClr val="000066"/>
                </a:solidFill>
              </a:rPr>
              <a:t>etal</a:t>
            </a:r>
            <a:endParaRPr lang="en-GB" sz="3000" b="1" dirty="0">
              <a:solidFill>
                <a:srgbClr val="000066"/>
              </a:solidFill>
            </a:endParaRPr>
          </a:p>
        </p:txBody>
      </p:sp>
      <p:pic>
        <p:nvPicPr>
          <p:cNvPr id="10" name="Picture 7" descr="alloy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4532" y="4038600"/>
            <a:ext cx="33147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0"/>
          <p:cNvSpPr>
            <a:spLocks noChangeArrowheads="1"/>
          </p:cNvSpPr>
          <p:nvPr/>
        </p:nvSpPr>
        <p:spPr bwMode="auto">
          <a:xfrm flipH="1">
            <a:off x="152400" y="4618831"/>
            <a:ext cx="1150937" cy="649287"/>
          </a:xfrm>
          <a:prstGeom prst="leftArrow">
            <a:avLst>
              <a:gd name="adj1" fmla="val 55991"/>
              <a:gd name="adj2" fmla="val 5207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b="1" dirty="0">
                <a:solidFill>
                  <a:schemeClr val="bg1"/>
                </a:solidFill>
              </a:rPr>
              <a:t>force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800600" y="3200400"/>
            <a:ext cx="4191000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000" b="1" dirty="0" smtClean="0">
                <a:solidFill>
                  <a:srgbClr val="000066"/>
                </a:solidFill>
              </a:rPr>
              <a:t>But for alloys, when you hit, the layers cannot slide…..because the atoms are of different size!!</a:t>
            </a:r>
          </a:p>
          <a:p>
            <a:pPr>
              <a:spcBef>
                <a:spcPct val="50000"/>
              </a:spcBef>
            </a:pPr>
            <a:r>
              <a:rPr lang="en-GB" sz="3000" b="1" dirty="0" smtClean="0">
                <a:solidFill>
                  <a:srgbClr val="000066"/>
                </a:solidFill>
              </a:rPr>
              <a:t>So More STRONG than metals</a:t>
            </a:r>
            <a:endParaRPr lang="en-GB" sz="3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6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81000" y="1371600"/>
            <a:ext cx="8229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Different types of steel</a:t>
            </a:r>
            <a:endParaRPr lang="en-US" sz="3000" b="1" u="none" dirty="0" smtClean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3000" u="none" dirty="0" smtClean="0">
                <a:solidFill>
                  <a:srgbClr val="A50021"/>
                </a:solidFill>
                <a:latin typeface="Arial" charset="0"/>
              </a:rPr>
              <a:t>Steel</a:t>
            </a:r>
            <a:r>
              <a:rPr lang="en-US" sz="3000" u="none" dirty="0" smtClean="0">
                <a:latin typeface="Arial" charset="0"/>
              </a:rPr>
              <a:t> </a:t>
            </a:r>
            <a:r>
              <a:rPr lang="en-US" sz="3000" dirty="0" smtClean="0">
                <a:latin typeface="Arial" charset="0"/>
              </a:rPr>
              <a:t>= </a:t>
            </a:r>
            <a:r>
              <a:rPr lang="en-US" sz="3000" dirty="0" smtClean="0">
                <a:solidFill>
                  <a:srgbClr val="000066"/>
                </a:solidFill>
                <a:latin typeface="Arial" charset="0"/>
              </a:rPr>
              <a:t>IRON</a:t>
            </a:r>
            <a:r>
              <a:rPr lang="en-US" sz="3000" dirty="0" smtClean="0">
                <a:latin typeface="Arial" charset="0"/>
              </a:rPr>
              <a:t> </a:t>
            </a:r>
            <a:r>
              <a:rPr lang="en-US" sz="3000" dirty="0">
                <a:latin typeface="Arial" charset="0"/>
              </a:rPr>
              <a:t>+ </a:t>
            </a:r>
            <a:r>
              <a:rPr lang="en-US" sz="3000" dirty="0" smtClean="0">
                <a:solidFill>
                  <a:srgbClr val="000066"/>
                </a:solidFill>
                <a:latin typeface="Arial" charset="0"/>
              </a:rPr>
              <a:t>CARBON</a:t>
            </a:r>
            <a:endParaRPr lang="en-US" sz="3000" dirty="0" smtClean="0"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Arial" charset="0"/>
              </a:rPr>
              <a:t>	=  </a:t>
            </a:r>
            <a:r>
              <a:rPr lang="en-US" sz="3000" dirty="0" smtClean="0">
                <a:solidFill>
                  <a:srgbClr val="000066"/>
                </a:solidFill>
                <a:latin typeface="Arial" charset="0"/>
              </a:rPr>
              <a:t>IRON</a:t>
            </a:r>
            <a:r>
              <a:rPr lang="en-US" sz="3000" dirty="0" smtClean="0">
                <a:latin typeface="Arial" charset="0"/>
              </a:rPr>
              <a:t> + </a:t>
            </a:r>
            <a:r>
              <a:rPr lang="en-US" sz="3000" dirty="0" smtClean="0">
                <a:solidFill>
                  <a:srgbClr val="000066"/>
                </a:solidFill>
                <a:latin typeface="Arial" charset="0"/>
              </a:rPr>
              <a:t>CARBON</a:t>
            </a:r>
            <a:r>
              <a:rPr lang="en-US" sz="3000" dirty="0" smtClean="0">
                <a:latin typeface="Arial" charset="0"/>
              </a:rPr>
              <a:t> + </a:t>
            </a:r>
            <a:r>
              <a:rPr lang="en-US" sz="3000" dirty="0" smtClean="0">
                <a:solidFill>
                  <a:srgbClr val="A50021"/>
                </a:solidFill>
                <a:latin typeface="Arial" charset="0"/>
              </a:rPr>
              <a:t>Chromium / Nickel</a:t>
            </a:r>
            <a:endParaRPr lang="en-US" sz="3000" dirty="0" smtClean="0"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Arial" charset="0"/>
              </a:rPr>
              <a:t>	=  </a:t>
            </a:r>
            <a:r>
              <a:rPr lang="en-US" sz="3000" dirty="0">
                <a:solidFill>
                  <a:srgbClr val="000066"/>
                </a:solidFill>
                <a:latin typeface="Arial" charset="0"/>
              </a:rPr>
              <a:t>IRON</a:t>
            </a:r>
            <a:r>
              <a:rPr lang="en-US" sz="3000" dirty="0">
                <a:latin typeface="Arial" charset="0"/>
              </a:rPr>
              <a:t> + </a:t>
            </a:r>
            <a:r>
              <a:rPr lang="en-US" sz="3000" dirty="0">
                <a:solidFill>
                  <a:srgbClr val="000066"/>
                </a:solidFill>
                <a:latin typeface="Arial" charset="0"/>
              </a:rPr>
              <a:t>CARBON</a:t>
            </a:r>
            <a:r>
              <a:rPr lang="en-US" sz="3000" dirty="0">
                <a:latin typeface="Arial" charset="0"/>
              </a:rPr>
              <a:t> </a:t>
            </a:r>
            <a:r>
              <a:rPr lang="en-US" sz="3000" dirty="0" smtClean="0">
                <a:latin typeface="Arial" charset="0"/>
              </a:rPr>
              <a:t>+ </a:t>
            </a:r>
            <a:r>
              <a:rPr lang="en-US" sz="3000" dirty="0" smtClean="0">
                <a:solidFill>
                  <a:srgbClr val="663300"/>
                </a:solidFill>
                <a:latin typeface="Arial" charset="0"/>
              </a:rPr>
              <a:t>Manganese</a:t>
            </a:r>
            <a:endParaRPr lang="en-US" sz="3000" dirty="0">
              <a:latin typeface="Arial" charset="0"/>
            </a:endParaRP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482600" y="457200"/>
            <a:ext cx="7823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b="1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Examples of Alloys</a:t>
            </a:r>
            <a:endParaRPr lang="en-GB" sz="4000" b="1" u="none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" y="4471987"/>
            <a:ext cx="1892372" cy="2365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334146"/>
            <a:ext cx="3019033" cy="2252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711745"/>
            <a:ext cx="2428875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27574"/>
            <a:ext cx="2198914" cy="29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225199" y="626592"/>
            <a:ext cx="6096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FF6600"/>
              </a:buClr>
            </a:pPr>
            <a:r>
              <a:rPr lang="en-GB" sz="3500" b="1" dirty="0" smtClean="0">
                <a:solidFill>
                  <a:srgbClr val="FF6600"/>
                </a:solidFill>
              </a:rPr>
              <a:t>Brass</a:t>
            </a:r>
            <a:r>
              <a:rPr lang="en-GB" sz="3500" b="1" dirty="0">
                <a:solidFill>
                  <a:srgbClr val="FF6600"/>
                </a:solidFill>
              </a:rPr>
              <a:t> </a:t>
            </a:r>
            <a:r>
              <a:rPr lang="en-GB" sz="3500" b="1" dirty="0" smtClean="0">
                <a:solidFill>
                  <a:srgbClr val="FF6600"/>
                </a:solidFill>
              </a:rPr>
              <a:t>= </a:t>
            </a:r>
            <a:r>
              <a:rPr lang="en-GB" sz="3500" b="1" dirty="0" smtClean="0">
                <a:solidFill>
                  <a:srgbClr val="000066"/>
                </a:solidFill>
              </a:rPr>
              <a:t>Copper + </a:t>
            </a:r>
            <a:r>
              <a:rPr lang="en-GB" sz="3500" b="1" dirty="0">
                <a:solidFill>
                  <a:srgbClr val="000066"/>
                </a:solidFill>
              </a:rPr>
              <a:t>Z</a:t>
            </a:r>
            <a:r>
              <a:rPr lang="en-GB" sz="3500" b="1" dirty="0" smtClean="0">
                <a:solidFill>
                  <a:srgbClr val="000066"/>
                </a:solidFill>
              </a:rPr>
              <a:t>inc</a:t>
            </a:r>
            <a:r>
              <a:rPr lang="en-GB" sz="3500" b="1" dirty="0">
                <a:solidFill>
                  <a:srgbClr val="000066"/>
                </a:solidFill>
              </a:rPr>
              <a:t>. </a:t>
            </a:r>
          </a:p>
          <a:p>
            <a:pPr>
              <a:buClr>
                <a:srgbClr val="FF6600"/>
              </a:buClr>
              <a:buFont typeface="Wingdings" pitchFamily="2" charset="2"/>
              <a:buNone/>
            </a:pPr>
            <a:r>
              <a:rPr lang="en-GB" sz="3500" b="1" dirty="0">
                <a:solidFill>
                  <a:srgbClr val="000066"/>
                </a:solidFill>
              </a:rPr>
              <a:t>	</a:t>
            </a:r>
          </a:p>
        </p:txBody>
      </p:sp>
      <p:pic>
        <p:nvPicPr>
          <p:cNvPr id="4" name="Picture 17" descr="door kn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"/>
            <a:ext cx="1295400" cy="1223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9" descr="teeth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95" y="4215824"/>
            <a:ext cx="187483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solder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7"/>
          <a:stretch>
            <a:fillRect/>
          </a:stretch>
        </p:blipFill>
        <p:spPr bwMode="auto">
          <a:xfrm>
            <a:off x="4772025" y="3309937"/>
            <a:ext cx="307657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coins_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5" r="5923" b="29581"/>
          <a:stretch/>
        </p:blipFill>
        <p:spPr bwMode="auto">
          <a:xfrm>
            <a:off x="6563858" y="1447800"/>
            <a:ext cx="2601913" cy="191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47637" y="2107049"/>
            <a:ext cx="6096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FF6600"/>
              </a:buClr>
            </a:pPr>
            <a:r>
              <a:rPr lang="en-GB" sz="3500" b="1" dirty="0" smtClean="0">
                <a:solidFill>
                  <a:srgbClr val="FF0000"/>
                </a:solidFill>
              </a:rPr>
              <a:t>Bronze</a:t>
            </a:r>
            <a:r>
              <a:rPr lang="en-GB" sz="3500" b="1" dirty="0" smtClean="0">
                <a:solidFill>
                  <a:srgbClr val="FF6600"/>
                </a:solidFill>
              </a:rPr>
              <a:t> = </a:t>
            </a:r>
            <a:r>
              <a:rPr lang="en-GB" sz="3500" b="1" dirty="0" smtClean="0">
                <a:solidFill>
                  <a:srgbClr val="000066"/>
                </a:solidFill>
              </a:rPr>
              <a:t>Copper + Tin </a:t>
            </a:r>
            <a:endParaRPr lang="en-GB" sz="3500" b="1" dirty="0">
              <a:solidFill>
                <a:srgbClr val="000066"/>
              </a:solidFill>
            </a:endParaRPr>
          </a:p>
          <a:p>
            <a:pPr>
              <a:buClr>
                <a:srgbClr val="FF6600"/>
              </a:buClr>
              <a:buFont typeface="Wingdings" pitchFamily="2" charset="2"/>
              <a:buNone/>
            </a:pPr>
            <a:r>
              <a:rPr lang="en-GB" sz="3500" b="1" dirty="0">
                <a:solidFill>
                  <a:srgbClr val="000066"/>
                </a:solidFill>
              </a:rPr>
              <a:t>	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25199" y="3631049"/>
            <a:ext cx="6096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FF6600"/>
              </a:buClr>
            </a:pPr>
            <a:r>
              <a:rPr lang="en-GB" sz="3500" b="1" dirty="0" smtClean="0">
                <a:solidFill>
                  <a:schemeClr val="accent5">
                    <a:lumMod val="75000"/>
                  </a:schemeClr>
                </a:solidFill>
              </a:rPr>
              <a:t>Solder</a:t>
            </a:r>
            <a:r>
              <a:rPr lang="en-GB" sz="3500" b="1" dirty="0" smtClean="0">
                <a:solidFill>
                  <a:srgbClr val="7030A0"/>
                </a:solidFill>
              </a:rPr>
              <a:t> = Zinc + Lead </a:t>
            </a:r>
            <a:endParaRPr lang="en-GB" sz="3500" b="1" dirty="0">
              <a:solidFill>
                <a:srgbClr val="7030A0"/>
              </a:solidFill>
            </a:endParaRPr>
          </a:p>
          <a:p>
            <a:pPr>
              <a:buClr>
                <a:srgbClr val="FF6600"/>
              </a:buClr>
              <a:buFont typeface="Wingdings" pitchFamily="2" charset="2"/>
              <a:buNone/>
            </a:pPr>
            <a:r>
              <a:rPr lang="en-GB" sz="3500" b="1" dirty="0">
                <a:solidFill>
                  <a:srgbClr val="7030A0"/>
                </a:solidFill>
              </a:rPr>
              <a:t>	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25199" y="5257800"/>
            <a:ext cx="7535862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FF6600"/>
              </a:buClr>
            </a:pPr>
            <a:r>
              <a:rPr lang="en-GB" sz="3500" b="1" dirty="0" smtClean="0">
                <a:solidFill>
                  <a:srgbClr val="00B050"/>
                </a:solidFill>
              </a:rPr>
              <a:t>Amalgam</a:t>
            </a:r>
            <a:r>
              <a:rPr lang="en-GB" sz="3500" b="1" dirty="0" smtClean="0">
                <a:solidFill>
                  <a:schemeClr val="accent6">
                    <a:lumMod val="75000"/>
                  </a:schemeClr>
                </a:solidFill>
              </a:rPr>
              <a:t> = Mercury + Silver </a:t>
            </a:r>
            <a:r>
              <a:rPr lang="en-GB" sz="35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4946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>Bonding</a:t>
            </a:r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Every Atom wants to become </a:t>
            </a:r>
            <a:r>
              <a:rPr lang="en-US" b="1" dirty="0" smtClean="0"/>
              <a:t>stable</a:t>
            </a:r>
            <a:r>
              <a:rPr lang="en-US" dirty="0" smtClean="0"/>
              <a:t> - have a complete outer most shell.</a:t>
            </a:r>
          </a:p>
          <a:p>
            <a:r>
              <a:rPr lang="en-US" dirty="0" smtClean="0"/>
              <a:t>To become stable; it can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Gain 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lectrons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Loose 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lectrons</a:t>
            </a:r>
          </a:p>
          <a:p>
            <a:pPr lvl="1"/>
            <a:endParaRPr lang="en-US" dirty="0"/>
          </a:p>
          <a:p>
            <a:r>
              <a:rPr lang="en-US" dirty="0" smtClean="0"/>
              <a:t>An attraction between two or more atoms to become stable (have a complete outermost shell) is called a </a:t>
            </a:r>
            <a:r>
              <a:rPr lang="en-US" b="1" dirty="0" smtClean="0"/>
              <a:t>Chemical Bond.</a:t>
            </a:r>
            <a:endParaRPr lang="en-US" b="1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2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Metallic Bond- </a:t>
            </a:r>
            <a:r>
              <a:rPr lang="en-US" dirty="0" err="1" smtClean="0"/>
              <a:t>metal+metal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Covalent Bond- </a:t>
            </a:r>
            <a:r>
              <a:rPr lang="en-US" dirty="0" err="1" smtClean="0"/>
              <a:t>nonmetal+nonmetal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Ionic Bond- </a:t>
            </a:r>
            <a:r>
              <a:rPr lang="en-US" dirty="0" err="1" smtClean="0"/>
              <a:t>nonmetal+metal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6" descr="maggie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026"/>
          <p:cNvSpPr txBox="1">
            <a:spLocks noChangeArrowheads="1"/>
          </p:cNvSpPr>
          <p:nvPr/>
        </p:nvSpPr>
        <p:spPr bwMode="auto">
          <a:xfrm>
            <a:off x="1524000" y="0"/>
            <a:ext cx="6018212" cy="674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Bonding in Metals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=</a:t>
            </a:r>
            <a:endParaRPr lang="en-US" sz="7200" b="1" u="none" dirty="0" smtClean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7200" b="1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METALLIC </a:t>
            </a:r>
            <a:r>
              <a:rPr lang="en-US" sz="7200" b="1" u="none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BONDING</a:t>
            </a:r>
          </a:p>
        </p:txBody>
      </p:sp>
    </p:spTree>
    <p:extLst>
      <p:ext uri="{BB962C8B-B14F-4D97-AF65-F5344CB8AC3E}">
        <p14:creationId xmlns:p14="http://schemas.microsoft.com/office/powerpoint/2010/main" val="14408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9600" y="2057400"/>
            <a:ext cx="7010400" cy="396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80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Elements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440363"/>
          </a:xfrm>
        </p:spPr>
        <p:txBody>
          <a:bodyPr/>
          <a:lstStyle/>
          <a:p>
            <a:pPr eaLnBrk="1" hangingPunct="1"/>
            <a:r>
              <a:rPr lang="en-US" dirty="0" smtClean="0"/>
              <a:t>An </a:t>
            </a:r>
            <a:r>
              <a:rPr lang="en-US" b="1" u="sng" dirty="0" smtClean="0"/>
              <a:t>element</a:t>
            </a:r>
            <a:r>
              <a:rPr lang="en-US" dirty="0" smtClean="0"/>
              <a:t> is a pure substance made of </a:t>
            </a:r>
            <a:r>
              <a:rPr lang="en-US" b="1" dirty="0" smtClean="0"/>
              <a:t>only 1 type </a:t>
            </a:r>
            <a:r>
              <a:rPr lang="en-US" dirty="0" smtClean="0"/>
              <a:t>of atoms.</a:t>
            </a:r>
          </a:p>
        </p:txBody>
      </p:sp>
      <p:sp>
        <p:nvSpPr>
          <p:cNvPr id="5" name="Oval 4"/>
          <p:cNvSpPr/>
          <p:nvPr/>
        </p:nvSpPr>
        <p:spPr>
          <a:xfrm>
            <a:off x="4572000" y="3505200"/>
            <a:ext cx="667658" cy="600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0" y="2133600"/>
            <a:ext cx="667658" cy="600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62200" y="5105400"/>
            <a:ext cx="600892" cy="600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62200" y="3886200"/>
            <a:ext cx="667658" cy="540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38400" y="3048000"/>
            <a:ext cx="600892" cy="540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24400" y="4724400"/>
            <a:ext cx="600892" cy="540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43600" y="2209800"/>
            <a:ext cx="600892" cy="540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19200" y="4038600"/>
            <a:ext cx="600892" cy="540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57600" y="3810000"/>
            <a:ext cx="600892" cy="540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81400" y="2362200"/>
            <a:ext cx="600892" cy="540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029200" y="2514600"/>
            <a:ext cx="600892" cy="540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14400" y="2362200"/>
            <a:ext cx="600892" cy="540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8200" y="5029200"/>
            <a:ext cx="600892" cy="540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43000" y="3276600"/>
            <a:ext cx="600892" cy="540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581400" y="4648200"/>
            <a:ext cx="600892" cy="540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86400" y="5334000"/>
            <a:ext cx="600892" cy="540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562600" y="3962400"/>
            <a:ext cx="600892" cy="540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648994" y="4339936"/>
            <a:ext cx="600892" cy="540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77594" y="5406736"/>
            <a:ext cx="600892" cy="540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34200" y="2362200"/>
            <a:ext cx="600892" cy="540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324600" y="3200400"/>
            <a:ext cx="600892" cy="540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" name="Picture 27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534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All metal atoms are arranged in a regular pattern – </a:t>
            </a:r>
            <a:r>
              <a:rPr lang="en-US" sz="4000" b="1" dirty="0" smtClean="0"/>
              <a:t>Metallic</a:t>
            </a:r>
            <a:r>
              <a:rPr lang="en-US" sz="4000" dirty="0" smtClean="0"/>
              <a:t> </a:t>
            </a:r>
            <a:r>
              <a:rPr lang="en-US" sz="4000" b="1" dirty="0" smtClean="0"/>
              <a:t>Lattice</a:t>
            </a:r>
          </a:p>
          <a:p>
            <a:endParaRPr lang="en-US" sz="2000" dirty="0"/>
          </a:p>
          <a:p>
            <a:r>
              <a:rPr lang="en-US" sz="4000" dirty="0" smtClean="0"/>
              <a:t>Metal atoms have tendency to loose their outer into a “sea” of electrons to become stable.</a:t>
            </a:r>
          </a:p>
          <a:p>
            <a:endParaRPr lang="en-US" sz="4000" dirty="0"/>
          </a:p>
        </p:txBody>
      </p:sp>
      <p:pic>
        <p:nvPicPr>
          <p:cNvPr id="9" name="Picture 4" descr="meta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2" y="3733800"/>
            <a:ext cx="3684588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962400" y="4648200"/>
            <a:ext cx="762000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meta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3848603" cy="19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67200" y="297180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latin typeface="Californian FB" pitchFamily="18" charset="0"/>
              </a:rPr>
              <a:t>Free / </a:t>
            </a:r>
            <a:r>
              <a:rPr lang="en-US" sz="2500" b="1" dirty="0">
                <a:solidFill>
                  <a:srgbClr val="00B050"/>
                </a:solidFill>
                <a:latin typeface="Californian FB" pitchFamily="18" charset="0"/>
              </a:rPr>
              <a:t>Delocalized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latin typeface="Californian FB" pitchFamily="18" charset="0"/>
              </a:rPr>
              <a:t> Electrons / </a:t>
            </a:r>
            <a:r>
              <a:rPr lang="en-US" sz="2500" b="1" dirty="0">
                <a:solidFill>
                  <a:srgbClr val="002060"/>
                </a:solidFill>
                <a:latin typeface="Californian FB" pitchFamily="18" charset="0"/>
              </a:rPr>
              <a:t>Sea of electrons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334000" y="5867400"/>
            <a:ext cx="1222603" cy="65329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553200" y="6248400"/>
            <a:ext cx="136030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err="1">
                <a:solidFill>
                  <a:srgbClr val="FF0000"/>
                </a:solidFill>
                <a:latin typeface="Californian FB" pitchFamily="18" charset="0"/>
              </a:rPr>
              <a:t>Cations</a:t>
            </a:r>
            <a:endParaRPr lang="en-US" sz="2500" b="1" dirty="0">
              <a:solidFill>
                <a:srgbClr val="FF0000"/>
              </a:solidFill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26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524000"/>
            <a:ext cx="7239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 smtClean="0"/>
              <a:t>Having lost electrons, the atoms are no longer electrically neutral. They are metal </a:t>
            </a:r>
            <a:r>
              <a:rPr lang="en-US" sz="5000" dirty="0" err="1" smtClean="0"/>
              <a:t>cations</a:t>
            </a:r>
            <a:r>
              <a:rPr lang="en-US" sz="5000" dirty="0" smtClean="0"/>
              <a:t>= </a:t>
            </a:r>
            <a:r>
              <a:rPr lang="en-US" sz="5000" b="1" dirty="0" smtClean="0">
                <a:solidFill>
                  <a:srgbClr val="7030A0"/>
                </a:solidFill>
              </a:rPr>
              <a:t>“Metallic </a:t>
            </a:r>
            <a:r>
              <a:rPr lang="en-US" sz="5000" b="1" dirty="0">
                <a:solidFill>
                  <a:srgbClr val="7030A0"/>
                </a:solidFill>
              </a:rPr>
              <a:t>Bonding</a:t>
            </a:r>
            <a:r>
              <a:rPr lang="en-US" sz="5000" b="1" dirty="0" smtClean="0">
                <a:solidFill>
                  <a:srgbClr val="7030A0"/>
                </a:solidFill>
              </a:rPr>
              <a:t>.”</a:t>
            </a:r>
            <a:endParaRPr lang="en-US" sz="5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3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meta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135188"/>
            <a:ext cx="3684588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 descr="meta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17724"/>
            <a:ext cx="3700462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635000" y="2292350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 b="1" u="none" dirty="0">
                <a:latin typeface="Arial" charset="0"/>
              </a:rPr>
              <a:t>Na</a:t>
            </a:r>
            <a:endParaRPr lang="en-US" sz="2000" b="1" u="none" dirty="0">
              <a:latin typeface="Arial" charset="0"/>
            </a:endParaRP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282700" y="2292350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 b="1" u="none">
                <a:latin typeface="Arial" charset="0"/>
              </a:rPr>
              <a:t>Na</a:t>
            </a:r>
            <a:endParaRPr lang="en-US" sz="2000" b="1" u="none">
              <a:latin typeface="Arial" charset="0"/>
            </a:endParaRP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1930400" y="2309813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 b="1" u="none">
                <a:latin typeface="Arial" charset="0"/>
              </a:rPr>
              <a:t>Na</a:t>
            </a:r>
            <a:endParaRPr lang="en-US" sz="2000" b="1" u="none">
              <a:latin typeface="Arial" charset="0"/>
            </a:endParaRP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2590800" y="2309813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 b="1" u="none">
                <a:latin typeface="Arial" charset="0"/>
              </a:rPr>
              <a:t>Na</a:t>
            </a:r>
            <a:endParaRPr lang="en-US" sz="2000" b="1" u="none">
              <a:latin typeface="Arial" charset="0"/>
            </a:endParaRP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927100" y="2876550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 b="1" u="none">
                <a:latin typeface="Arial" charset="0"/>
              </a:rPr>
              <a:t>Na</a:t>
            </a:r>
            <a:endParaRPr lang="en-US" sz="2000" b="1" u="none">
              <a:latin typeface="Arial" charset="0"/>
            </a:endParaRP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1574800" y="2876550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 b="1" u="none" dirty="0">
                <a:latin typeface="Arial" charset="0"/>
              </a:rPr>
              <a:t>Na</a:t>
            </a:r>
            <a:endParaRPr lang="en-US" sz="2000" b="1" u="none" dirty="0">
              <a:latin typeface="Arial" charset="0"/>
            </a:endParaRP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2222500" y="2894013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 b="1" u="none">
                <a:latin typeface="Arial" charset="0"/>
              </a:rPr>
              <a:t>Na</a:t>
            </a:r>
            <a:endParaRPr lang="en-US" sz="2000" b="1" u="none">
              <a:latin typeface="Arial" charset="0"/>
            </a:endParaRP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2882900" y="2894013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 b="1" u="none">
                <a:latin typeface="Arial" charset="0"/>
              </a:rPr>
              <a:t>Na</a:t>
            </a:r>
            <a:endParaRPr lang="en-US" sz="2000" b="1" u="none">
              <a:latin typeface="Arial" charset="0"/>
            </a:endParaRP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635000" y="3460750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 b="1" u="none">
                <a:latin typeface="Arial" charset="0"/>
              </a:rPr>
              <a:t>Na</a:t>
            </a:r>
            <a:endParaRPr lang="en-US" sz="2000" b="1" u="none">
              <a:latin typeface="Arial" charset="0"/>
            </a:endParaRP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1282700" y="3460750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 b="1" u="none">
                <a:latin typeface="Arial" charset="0"/>
              </a:rPr>
              <a:t>Na</a:t>
            </a:r>
            <a:endParaRPr lang="en-US" sz="2000" b="1" u="none">
              <a:latin typeface="Arial" charset="0"/>
            </a:endParaRP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1930400" y="3478213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 b="1" u="none">
                <a:latin typeface="Arial" charset="0"/>
              </a:rPr>
              <a:t>Na</a:t>
            </a:r>
            <a:endParaRPr lang="en-US" sz="2000" b="1" u="none">
              <a:latin typeface="Arial" charset="0"/>
            </a:endParaRP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2590800" y="3478213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 b="1" u="none" dirty="0">
                <a:latin typeface="Arial" charset="0"/>
              </a:rPr>
              <a:t>Na</a:t>
            </a:r>
            <a:endParaRPr lang="en-US" sz="2000" b="1" u="none" dirty="0">
              <a:latin typeface="Arial" charset="0"/>
            </a:endParaRP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3259138" y="2292350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 b="1" u="none">
                <a:latin typeface="Arial" charset="0"/>
              </a:rPr>
              <a:t>Na</a:t>
            </a:r>
            <a:endParaRPr lang="en-US" sz="2000" b="1" u="none">
              <a:latin typeface="Arial" charset="0"/>
            </a:endParaRP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3551238" y="2876550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 b="1" u="none">
                <a:latin typeface="Arial" charset="0"/>
              </a:rPr>
              <a:t>Na</a:t>
            </a:r>
            <a:endParaRPr lang="en-US" sz="2000" b="1" u="none">
              <a:latin typeface="Arial" charset="0"/>
            </a:endParaRPr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3259138" y="3460750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 b="1" u="none">
                <a:latin typeface="Arial" charset="0"/>
              </a:rPr>
              <a:t>Na</a:t>
            </a:r>
            <a:endParaRPr lang="en-US" sz="2000" b="1" u="none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609600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/>
              <a:t>The metal structure is made up of positive ions packed together surrounded by a “sea” of free electrons. 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4191000"/>
            <a:ext cx="838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/>
              <a:t>These </a:t>
            </a:r>
            <a:r>
              <a:rPr lang="en-US" sz="3000" b="1" dirty="0" smtClean="0"/>
              <a:t>delocalized </a:t>
            </a:r>
            <a:r>
              <a:rPr lang="en-US" sz="3000" dirty="0" smtClean="0"/>
              <a:t>electrons form a kind of electrostatic glue holding the structure together.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Metals can </a:t>
            </a:r>
            <a:r>
              <a:rPr lang="en-US" sz="3000" b="1" dirty="0" smtClean="0"/>
              <a:t>conduct electricity </a:t>
            </a:r>
            <a:r>
              <a:rPr lang="en-US" sz="3000" dirty="0" smtClean="0"/>
              <a:t>because of these </a:t>
            </a:r>
            <a:r>
              <a:rPr lang="en-US" sz="3000" b="1" dirty="0" smtClean="0"/>
              <a:t>mobile electrons </a:t>
            </a:r>
            <a:r>
              <a:rPr lang="en-US" sz="3000" dirty="0" smtClean="0"/>
              <a:t>being able to carry current.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Also present in alloys such as brass and solder.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4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1" y="27197"/>
            <a:ext cx="5255225" cy="3859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0" y="1371600"/>
            <a:ext cx="259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Solder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15453"/>
            <a:ext cx="5016500" cy="271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4495800"/>
            <a:ext cx="297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Brass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6960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1447800" y="0"/>
            <a:ext cx="6018212" cy="674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Bonding in Non-Metals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=</a:t>
            </a:r>
            <a:endParaRPr lang="en-US" sz="7200" b="1" u="none" dirty="0" smtClean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7200" b="1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COVALENT </a:t>
            </a:r>
            <a:r>
              <a:rPr lang="en-US" sz="7200" b="1" u="none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BONDING</a:t>
            </a:r>
          </a:p>
        </p:txBody>
      </p:sp>
    </p:spTree>
    <p:extLst>
      <p:ext uri="{BB962C8B-B14F-4D97-AF65-F5344CB8AC3E}">
        <p14:creationId xmlns:p14="http://schemas.microsoft.com/office/powerpoint/2010/main" val="23251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How can atoms become stable if they do not want to loose or gain electrons?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52400" y="1905000"/>
            <a:ext cx="8686800" cy="2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200"/>
              </a:spcAft>
            </a:pPr>
            <a:r>
              <a:rPr lang="en-GB" sz="3000" b="1" u="none" dirty="0">
                <a:latin typeface="Arial" charset="0"/>
              </a:rPr>
              <a:t>Covalent bond are found between the atoms in </a:t>
            </a:r>
            <a:r>
              <a:rPr lang="en-GB" sz="3000" b="1" u="none" dirty="0" smtClean="0">
                <a:latin typeface="Arial" charset="0"/>
              </a:rPr>
              <a:t>molecules by the sharing of a pair of electrons.</a:t>
            </a:r>
            <a:endParaRPr lang="en-GB" sz="3000" b="1" u="none" dirty="0">
              <a:latin typeface="Arial" charset="0"/>
            </a:endParaRPr>
          </a:p>
          <a:p>
            <a:pPr>
              <a:spcAft>
                <a:spcPts val="200"/>
              </a:spcAft>
            </a:pPr>
            <a:endParaRPr lang="en-GB" sz="2600" b="1" u="none" dirty="0">
              <a:latin typeface="Arial" charset="0"/>
            </a:endParaRPr>
          </a:p>
          <a:p>
            <a:pPr>
              <a:spcAft>
                <a:spcPts val="200"/>
              </a:spcAft>
            </a:pPr>
            <a:r>
              <a:rPr lang="en-GB" sz="2600" b="1" u="none" dirty="0">
                <a:latin typeface="Arial" charset="0"/>
              </a:rPr>
              <a:t>Molecules can </a:t>
            </a:r>
            <a:r>
              <a:rPr lang="en-GB" sz="2600" b="1" u="none" dirty="0" smtClean="0">
                <a:latin typeface="Arial" charset="0"/>
              </a:rPr>
              <a:t>be: </a:t>
            </a:r>
            <a:r>
              <a:rPr lang="en-GB" sz="2600" b="1" u="none" dirty="0" smtClean="0">
                <a:solidFill>
                  <a:srgbClr val="000066"/>
                </a:solidFill>
                <a:latin typeface="Arial" charset="0"/>
              </a:rPr>
              <a:t>SIMPLE </a:t>
            </a:r>
            <a:r>
              <a:rPr lang="en-GB" sz="2600" b="1" u="none" dirty="0">
                <a:solidFill>
                  <a:srgbClr val="000066"/>
                </a:solidFill>
                <a:latin typeface="Arial" charset="0"/>
              </a:rPr>
              <a:t>MOLECULES</a:t>
            </a:r>
            <a:r>
              <a:rPr lang="en-GB" sz="2600" b="1" u="none" dirty="0">
                <a:latin typeface="Arial" charset="0"/>
              </a:rPr>
              <a:t>	H</a:t>
            </a:r>
            <a:r>
              <a:rPr lang="en-GB" sz="2600" b="1" u="none" baseline="-25000" dirty="0">
                <a:latin typeface="Arial" charset="0"/>
              </a:rPr>
              <a:t>2</a:t>
            </a:r>
            <a:r>
              <a:rPr lang="en-GB" sz="2600" b="1" u="none" dirty="0">
                <a:latin typeface="Arial" charset="0"/>
              </a:rPr>
              <a:t>, CO</a:t>
            </a:r>
            <a:r>
              <a:rPr lang="en-GB" sz="2600" b="1" u="none" baseline="-25000" dirty="0">
                <a:latin typeface="Arial" charset="0"/>
              </a:rPr>
              <a:t>2</a:t>
            </a:r>
            <a:r>
              <a:rPr lang="en-GB" sz="2600" b="1" u="none" dirty="0">
                <a:latin typeface="Arial" charset="0"/>
              </a:rPr>
              <a:t>, </a:t>
            </a:r>
            <a:r>
              <a:rPr lang="en-GB" sz="2600" b="1" u="none" dirty="0" smtClean="0">
                <a:latin typeface="Arial" charset="0"/>
              </a:rPr>
              <a:t>CH</a:t>
            </a:r>
            <a:r>
              <a:rPr lang="en-GB" sz="2600" b="1" u="none" baseline="-25000" dirty="0" smtClean="0">
                <a:latin typeface="Arial" charset="0"/>
              </a:rPr>
              <a:t>4</a:t>
            </a:r>
            <a:endParaRPr lang="en-GB" sz="2600" b="1" u="none" dirty="0">
              <a:latin typeface="Arial" charset="0"/>
            </a:endParaRPr>
          </a:p>
          <a:p>
            <a:pPr>
              <a:spcAft>
                <a:spcPts val="200"/>
              </a:spcAft>
            </a:pPr>
            <a:r>
              <a:rPr lang="en-GB" sz="2600" b="1" u="none" dirty="0" smtClean="0">
                <a:solidFill>
                  <a:srgbClr val="000066"/>
                </a:solidFill>
                <a:latin typeface="Arial" charset="0"/>
              </a:rPr>
              <a:t>Or GIANT MOLECULES </a:t>
            </a:r>
            <a:r>
              <a:rPr lang="en-GB" sz="2600" b="1" u="none" dirty="0" smtClean="0">
                <a:latin typeface="Arial" charset="0"/>
              </a:rPr>
              <a:t>diamond</a:t>
            </a:r>
            <a:r>
              <a:rPr lang="en-GB" sz="2600" b="1" u="none" dirty="0">
                <a:latin typeface="Arial" charset="0"/>
              </a:rPr>
              <a:t>, graphite, silica</a:t>
            </a:r>
          </a:p>
        </p:txBody>
      </p:sp>
      <p:sp>
        <p:nvSpPr>
          <p:cNvPr id="16" name="SMARTInkShape-277"/>
          <p:cNvSpPr/>
          <p:nvPr/>
        </p:nvSpPr>
        <p:spPr>
          <a:xfrm>
            <a:off x="7042463" y="2495841"/>
            <a:ext cx="1183163" cy="873669"/>
          </a:xfrm>
          <a:custGeom>
            <a:avLst/>
            <a:gdLst/>
            <a:ahLst/>
            <a:cxnLst/>
            <a:rect l="0" t="0" r="0" b="0"/>
            <a:pathLst>
              <a:path w="1183163" h="873669">
                <a:moveTo>
                  <a:pt x="573183" y="541273"/>
                </a:moveTo>
                <a:lnTo>
                  <a:pt x="561316" y="571658"/>
                </a:lnTo>
                <a:lnTo>
                  <a:pt x="549750" y="598254"/>
                </a:lnTo>
                <a:lnTo>
                  <a:pt x="534308" y="626938"/>
                </a:lnTo>
                <a:lnTo>
                  <a:pt x="515902" y="659082"/>
                </a:lnTo>
                <a:lnTo>
                  <a:pt x="494716" y="689593"/>
                </a:lnTo>
                <a:lnTo>
                  <a:pt x="473022" y="717505"/>
                </a:lnTo>
                <a:lnTo>
                  <a:pt x="440618" y="750145"/>
                </a:lnTo>
                <a:lnTo>
                  <a:pt x="410300" y="774457"/>
                </a:lnTo>
                <a:lnTo>
                  <a:pt x="378638" y="796401"/>
                </a:lnTo>
                <a:lnTo>
                  <a:pt x="368427" y="804160"/>
                </a:lnTo>
                <a:lnTo>
                  <a:pt x="337751" y="817412"/>
                </a:lnTo>
                <a:lnTo>
                  <a:pt x="306654" y="833779"/>
                </a:lnTo>
                <a:lnTo>
                  <a:pt x="277743" y="843618"/>
                </a:lnTo>
                <a:lnTo>
                  <a:pt x="249078" y="851824"/>
                </a:lnTo>
                <a:lnTo>
                  <a:pt x="222128" y="854197"/>
                </a:lnTo>
                <a:lnTo>
                  <a:pt x="192911" y="854667"/>
                </a:lnTo>
                <a:lnTo>
                  <a:pt x="168674" y="849545"/>
                </a:lnTo>
                <a:lnTo>
                  <a:pt x="137696" y="835958"/>
                </a:lnTo>
                <a:lnTo>
                  <a:pt x="107069" y="817343"/>
                </a:lnTo>
                <a:lnTo>
                  <a:pt x="75250" y="787104"/>
                </a:lnTo>
                <a:lnTo>
                  <a:pt x="58898" y="758971"/>
                </a:lnTo>
                <a:lnTo>
                  <a:pt x="48431" y="732453"/>
                </a:lnTo>
                <a:lnTo>
                  <a:pt x="40411" y="703067"/>
                </a:lnTo>
                <a:lnTo>
                  <a:pt x="33134" y="672897"/>
                </a:lnTo>
                <a:lnTo>
                  <a:pt x="31481" y="642505"/>
                </a:lnTo>
                <a:lnTo>
                  <a:pt x="31255" y="619890"/>
                </a:lnTo>
                <a:lnTo>
                  <a:pt x="31880" y="595808"/>
                </a:lnTo>
                <a:lnTo>
                  <a:pt x="35586" y="570011"/>
                </a:lnTo>
                <a:lnTo>
                  <a:pt x="39142" y="539854"/>
                </a:lnTo>
                <a:lnTo>
                  <a:pt x="46617" y="509626"/>
                </a:lnTo>
                <a:lnTo>
                  <a:pt x="55082" y="477475"/>
                </a:lnTo>
                <a:lnTo>
                  <a:pt x="63743" y="445107"/>
                </a:lnTo>
                <a:lnTo>
                  <a:pt x="75909" y="414065"/>
                </a:lnTo>
                <a:lnTo>
                  <a:pt x="88063" y="388597"/>
                </a:lnTo>
                <a:lnTo>
                  <a:pt x="100684" y="359199"/>
                </a:lnTo>
                <a:lnTo>
                  <a:pt x="116400" y="332426"/>
                </a:lnTo>
                <a:lnTo>
                  <a:pt x="133482" y="306173"/>
                </a:lnTo>
                <a:lnTo>
                  <a:pt x="160352" y="275424"/>
                </a:lnTo>
                <a:lnTo>
                  <a:pt x="184022" y="247480"/>
                </a:lnTo>
                <a:lnTo>
                  <a:pt x="216236" y="219983"/>
                </a:lnTo>
                <a:lnTo>
                  <a:pt x="246911" y="202935"/>
                </a:lnTo>
                <a:lnTo>
                  <a:pt x="277372" y="183864"/>
                </a:lnTo>
                <a:lnTo>
                  <a:pt x="299778" y="173695"/>
                </a:lnTo>
                <a:lnTo>
                  <a:pt x="331641" y="169603"/>
                </a:lnTo>
                <a:lnTo>
                  <a:pt x="355021" y="169166"/>
                </a:lnTo>
                <a:lnTo>
                  <a:pt x="373896" y="170515"/>
                </a:lnTo>
                <a:lnTo>
                  <a:pt x="405796" y="181272"/>
                </a:lnTo>
                <a:lnTo>
                  <a:pt x="435616" y="193555"/>
                </a:lnTo>
                <a:lnTo>
                  <a:pt x="466565" y="212894"/>
                </a:lnTo>
                <a:lnTo>
                  <a:pt x="495889" y="236280"/>
                </a:lnTo>
                <a:lnTo>
                  <a:pt x="526983" y="268489"/>
                </a:lnTo>
                <a:lnTo>
                  <a:pt x="544786" y="296850"/>
                </a:lnTo>
                <a:lnTo>
                  <a:pt x="564704" y="326735"/>
                </a:lnTo>
                <a:lnTo>
                  <a:pt x="577280" y="354036"/>
                </a:lnTo>
                <a:lnTo>
                  <a:pt x="588389" y="384805"/>
                </a:lnTo>
                <a:lnTo>
                  <a:pt x="594134" y="417214"/>
                </a:lnTo>
                <a:lnTo>
                  <a:pt x="603842" y="446075"/>
                </a:lnTo>
                <a:lnTo>
                  <a:pt x="614571" y="478385"/>
                </a:lnTo>
                <a:lnTo>
                  <a:pt x="620268" y="508935"/>
                </a:lnTo>
                <a:lnTo>
                  <a:pt x="629968" y="541315"/>
                </a:lnTo>
                <a:lnTo>
                  <a:pt x="640697" y="573936"/>
                </a:lnTo>
                <a:lnTo>
                  <a:pt x="651563" y="606588"/>
                </a:lnTo>
                <a:lnTo>
                  <a:pt x="660268" y="632713"/>
                </a:lnTo>
                <a:lnTo>
                  <a:pt x="670267" y="662710"/>
                </a:lnTo>
                <a:lnTo>
                  <a:pt x="680195" y="684749"/>
                </a:lnTo>
                <a:lnTo>
                  <a:pt x="694152" y="713687"/>
                </a:lnTo>
                <a:lnTo>
                  <a:pt x="704820" y="734115"/>
                </a:lnTo>
                <a:lnTo>
                  <a:pt x="724857" y="765005"/>
                </a:lnTo>
                <a:lnTo>
                  <a:pt x="749658" y="795571"/>
                </a:lnTo>
                <a:lnTo>
                  <a:pt x="759748" y="804517"/>
                </a:lnTo>
                <a:lnTo>
                  <a:pt x="787944" y="820152"/>
                </a:lnTo>
                <a:lnTo>
                  <a:pt x="806149" y="826136"/>
                </a:lnTo>
                <a:lnTo>
                  <a:pt x="832704" y="832813"/>
                </a:lnTo>
                <a:lnTo>
                  <a:pt x="863196" y="834484"/>
                </a:lnTo>
                <a:lnTo>
                  <a:pt x="895535" y="833527"/>
                </a:lnTo>
                <a:lnTo>
                  <a:pt x="926646" y="824697"/>
                </a:lnTo>
                <a:lnTo>
                  <a:pt x="957398" y="808710"/>
                </a:lnTo>
                <a:lnTo>
                  <a:pt x="984438" y="791575"/>
                </a:lnTo>
                <a:lnTo>
                  <a:pt x="1012121" y="762759"/>
                </a:lnTo>
                <a:lnTo>
                  <a:pt x="1033710" y="737101"/>
                </a:lnTo>
                <a:lnTo>
                  <a:pt x="1056440" y="705853"/>
                </a:lnTo>
                <a:lnTo>
                  <a:pt x="1071083" y="680349"/>
                </a:lnTo>
                <a:lnTo>
                  <a:pt x="1084614" y="654407"/>
                </a:lnTo>
                <a:lnTo>
                  <a:pt x="1097091" y="627610"/>
                </a:lnTo>
                <a:lnTo>
                  <a:pt x="1105706" y="597738"/>
                </a:lnTo>
                <a:lnTo>
                  <a:pt x="1113579" y="568728"/>
                </a:lnTo>
                <a:lnTo>
                  <a:pt x="1120821" y="545493"/>
                </a:lnTo>
                <a:lnTo>
                  <a:pt x="1126941" y="522586"/>
                </a:lnTo>
                <a:lnTo>
                  <a:pt x="1132081" y="500311"/>
                </a:lnTo>
                <a:lnTo>
                  <a:pt x="1136783" y="478315"/>
                </a:lnTo>
                <a:lnTo>
                  <a:pt x="1141293" y="454509"/>
                </a:lnTo>
                <a:lnTo>
                  <a:pt x="1144990" y="430866"/>
                </a:lnTo>
                <a:lnTo>
                  <a:pt x="1147071" y="400509"/>
                </a:lnTo>
                <a:lnTo>
                  <a:pt x="1147688" y="368856"/>
                </a:lnTo>
                <a:lnTo>
                  <a:pt x="1147872" y="337222"/>
                </a:lnTo>
                <a:lnTo>
                  <a:pt x="1147199" y="308416"/>
                </a:lnTo>
                <a:lnTo>
                  <a:pt x="1143453" y="277948"/>
                </a:lnTo>
                <a:lnTo>
                  <a:pt x="1141295" y="250214"/>
                </a:lnTo>
                <a:lnTo>
                  <a:pt x="1136381" y="223611"/>
                </a:lnTo>
                <a:lnTo>
                  <a:pt x="1130330" y="198070"/>
                </a:lnTo>
                <a:lnTo>
                  <a:pt x="1119847" y="167632"/>
                </a:lnTo>
                <a:lnTo>
                  <a:pt x="1107482" y="137348"/>
                </a:lnTo>
                <a:lnTo>
                  <a:pt x="1088710" y="108972"/>
                </a:lnTo>
                <a:lnTo>
                  <a:pt x="1080254" y="98042"/>
                </a:lnTo>
                <a:lnTo>
                  <a:pt x="1049965" y="72681"/>
                </a:lnTo>
                <a:lnTo>
                  <a:pt x="1029090" y="62632"/>
                </a:lnTo>
                <a:lnTo>
                  <a:pt x="1006939" y="55868"/>
                </a:lnTo>
                <a:lnTo>
                  <a:pt x="978523" y="56203"/>
                </a:lnTo>
                <a:lnTo>
                  <a:pt x="954056" y="60898"/>
                </a:lnTo>
                <a:lnTo>
                  <a:pt x="926084" y="73820"/>
                </a:lnTo>
                <a:lnTo>
                  <a:pt x="898281" y="87970"/>
                </a:lnTo>
                <a:lnTo>
                  <a:pt x="868337" y="110139"/>
                </a:lnTo>
                <a:lnTo>
                  <a:pt x="845489" y="137177"/>
                </a:lnTo>
                <a:lnTo>
                  <a:pt x="820107" y="169094"/>
                </a:lnTo>
                <a:lnTo>
                  <a:pt x="791168" y="199089"/>
                </a:lnTo>
                <a:lnTo>
                  <a:pt x="767226" y="225054"/>
                </a:lnTo>
                <a:lnTo>
                  <a:pt x="746093" y="253355"/>
                </a:lnTo>
                <a:lnTo>
                  <a:pt x="723527" y="281308"/>
                </a:lnTo>
                <a:lnTo>
                  <a:pt x="700925" y="308355"/>
                </a:lnTo>
                <a:lnTo>
                  <a:pt x="674241" y="339091"/>
                </a:lnTo>
                <a:lnTo>
                  <a:pt x="651679" y="371495"/>
                </a:lnTo>
                <a:lnTo>
                  <a:pt x="636597" y="394932"/>
                </a:lnTo>
                <a:lnTo>
                  <a:pt x="620275" y="420987"/>
                </a:lnTo>
                <a:lnTo>
                  <a:pt x="601756" y="449296"/>
                </a:lnTo>
                <a:lnTo>
                  <a:pt x="584122" y="475853"/>
                </a:lnTo>
                <a:lnTo>
                  <a:pt x="566662" y="502064"/>
                </a:lnTo>
                <a:lnTo>
                  <a:pt x="549236" y="528206"/>
                </a:lnTo>
                <a:lnTo>
                  <a:pt x="536306" y="554335"/>
                </a:lnTo>
                <a:lnTo>
                  <a:pt x="518593" y="580462"/>
                </a:lnTo>
                <a:lnTo>
                  <a:pt x="508280" y="594250"/>
                </a:lnTo>
                <a:lnTo>
                  <a:pt x="491876" y="624820"/>
                </a:lnTo>
                <a:lnTo>
                  <a:pt x="471568" y="655506"/>
                </a:lnTo>
                <a:lnTo>
                  <a:pt x="452854" y="684306"/>
                </a:lnTo>
                <a:lnTo>
                  <a:pt x="428945" y="710960"/>
                </a:lnTo>
                <a:lnTo>
                  <a:pt x="406725" y="737190"/>
                </a:lnTo>
                <a:lnTo>
                  <a:pt x="383871" y="763337"/>
                </a:lnTo>
                <a:lnTo>
                  <a:pt x="362692" y="789467"/>
                </a:lnTo>
                <a:lnTo>
                  <a:pt x="331324" y="816910"/>
                </a:lnTo>
                <a:lnTo>
                  <a:pt x="302303" y="839429"/>
                </a:lnTo>
                <a:lnTo>
                  <a:pt x="272330" y="856129"/>
                </a:lnTo>
                <a:lnTo>
                  <a:pt x="258042" y="863363"/>
                </a:lnTo>
                <a:lnTo>
                  <a:pt x="231049" y="870790"/>
                </a:lnTo>
                <a:lnTo>
                  <a:pt x="199752" y="873668"/>
                </a:lnTo>
                <a:lnTo>
                  <a:pt x="176363" y="872231"/>
                </a:lnTo>
                <a:lnTo>
                  <a:pt x="147534" y="863208"/>
                </a:lnTo>
                <a:lnTo>
                  <a:pt x="133718" y="856149"/>
                </a:lnTo>
                <a:lnTo>
                  <a:pt x="102938" y="831716"/>
                </a:lnTo>
                <a:lnTo>
                  <a:pt x="76795" y="802799"/>
                </a:lnTo>
                <a:lnTo>
                  <a:pt x="68086" y="791764"/>
                </a:lnTo>
                <a:lnTo>
                  <a:pt x="55749" y="766602"/>
                </a:lnTo>
                <a:lnTo>
                  <a:pt x="44710" y="737860"/>
                </a:lnTo>
                <a:lnTo>
                  <a:pt x="35541" y="711218"/>
                </a:lnTo>
                <a:lnTo>
                  <a:pt x="31125" y="690343"/>
                </a:lnTo>
                <a:lnTo>
                  <a:pt x="27467" y="664133"/>
                </a:lnTo>
                <a:lnTo>
                  <a:pt x="25843" y="635550"/>
                </a:lnTo>
                <a:lnTo>
                  <a:pt x="24928" y="604767"/>
                </a:lnTo>
                <a:lnTo>
                  <a:pt x="24657" y="578390"/>
                </a:lnTo>
                <a:lnTo>
                  <a:pt x="28043" y="552191"/>
                </a:lnTo>
                <a:lnTo>
                  <a:pt x="33644" y="526043"/>
                </a:lnTo>
                <a:lnTo>
                  <a:pt x="39899" y="499910"/>
                </a:lnTo>
                <a:lnTo>
                  <a:pt x="46348" y="473783"/>
                </a:lnTo>
                <a:lnTo>
                  <a:pt x="60244" y="443436"/>
                </a:lnTo>
                <a:lnTo>
                  <a:pt x="72697" y="418748"/>
                </a:lnTo>
                <a:lnTo>
                  <a:pt x="89907" y="386334"/>
                </a:lnTo>
                <a:lnTo>
                  <a:pt x="110752" y="355285"/>
                </a:lnTo>
                <a:lnTo>
                  <a:pt x="130619" y="327138"/>
                </a:lnTo>
                <a:lnTo>
                  <a:pt x="150455" y="306849"/>
                </a:lnTo>
                <a:lnTo>
                  <a:pt x="180811" y="284464"/>
                </a:lnTo>
                <a:lnTo>
                  <a:pt x="202300" y="268907"/>
                </a:lnTo>
                <a:lnTo>
                  <a:pt x="218967" y="259065"/>
                </a:lnTo>
                <a:lnTo>
                  <a:pt x="231422" y="251111"/>
                </a:lnTo>
                <a:lnTo>
                  <a:pt x="262189" y="239197"/>
                </a:lnTo>
                <a:lnTo>
                  <a:pt x="283773" y="233330"/>
                </a:lnTo>
                <a:lnTo>
                  <a:pt x="307396" y="228303"/>
                </a:lnTo>
                <a:lnTo>
                  <a:pt x="339369" y="223328"/>
                </a:lnTo>
                <a:lnTo>
                  <a:pt x="368437" y="221854"/>
                </a:lnTo>
                <a:lnTo>
                  <a:pt x="392196" y="222235"/>
                </a:lnTo>
                <a:lnTo>
                  <a:pt x="417269" y="224823"/>
                </a:lnTo>
                <a:lnTo>
                  <a:pt x="445464" y="230360"/>
                </a:lnTo>
                <a:lnTo>
                  <a:pt x="471074" y="243532"/>
                </a:lnTo>
                <a:lnTo>
                  <a:pt x="499794" y="257785"/>
                </a:lnTo>
                <a:lnTo>
                  <a:pt x="529313" y="282344"/>
                </a:lnTo>
                <a:lnTo>
                  <a:pt x="560100" y="312682"/>
                </a:lnTo>
                <a:lnTo>
                  <a:pt x="581889" y="339660"/>
                </a:lnTo>
                <a:lnTo>
                  <a:pt x="603662" y="368102"/>
                </a:lnTo>
                <a:lnTo>
                  <a:pt x="620354" y="392404"/>
                </a:lnTo>
                <a:lnTo>
                  <a:pt x="633327" y="422469"/>
                </a:lnTo>
                <a:lnTo>
                  <a:pt x="649652" y="449589"/>
                </a:lnTo>
                <a:lnTo>
                  <a:pt x="662364" y="475910"/>
                </a:lnTo>
                <a:lnTo>
                  <a:pt x="676164" y="504010"/>
                </a:lnTo>
                <a:lnTo>
                  <a:pt x="689561" y="533832"/>
                </a:lnTo>
                <a:lnTo>
                  <a:pt x="705458" y="565177"/>
                </a:lnTo>
                <a:lnTo>
                  <a:pt x="718273" y="593086"/>
                </a:lnTo>
                <a:lnTo>
                  <a:pt x="731100" y="619564"/>
                </a:lnTo>
                <a:lnTo>
                  <a:pt x="745838" y="645759"/>
                </a:lnTo>
                <a:lnTo>
                  <a:pt x="760789" y="671898"/>
                </a:lnTo>
                <a:lnTo>
                  <a:pt x="767597" y="684238"/>
                </a:lnTo>
                <a:lnTo>
                  <a:pt x="792442" y="711998"/>
                </a:lnTo>
                <a:lnTo>
                  <a:pt x="811528" y="736762"/>
                </a:lnTo>
                <a:lnTo>
                  <a:pt x="840680" y="763302"/>
                </a:lnTo>
                <a:lnTo>
                  <a:pt x="858330" y="777284"/>
                </a:lnTo>
                <a:lnTo>
                  <a:pt x="887976" y="785907"/>
                </a:lnTo>
                <a:lnTo>
                  <a:pt x="903199" y="788412"/>
                </a:lnTo>
                <a:lnTo>
                  <a:pt x="934812" y="779556"/>
                </a:lnTo>
                <a:lnTo>
                  <a:pt x="965527" y="764357"/>
                </a:lnTo>
                <a:lnTo>
                  <a:pt x="990559" y="747146"/>
                </a:lnTo>
                <a:lnTo>
                  <a:pt x="1012169" y="721600"/>
                </a:lnTo>
                <a:lnTo>
                  <a:pt x="1030792" y="697271"/>
                </a:lnTo>
                <a:lnTo>
                  <a:pt x="1050098" y="671677"/>
                </a:lnTo>
                <a:lnTo>
                  <a:pt x="1067672" y="645710"/>
                </a:lnTo>
                <a:lnTo>
                  <a:pt x="1082071" y="617695"/>
                </a:lnTo>
                <a:lnTo>
                  <a:pt x="1095530" y="586414"/>
                </a:lnTo>
                <a:lnTo>
                  <a:pt x="1108710" y="554164"/>
                </a:lnTo>
                <a:lnTo>
                  <a:pt x="1121807" y="521628"/>
                </a:lnTo>
                <a:lnTo>
                  <a:pt x="1132946" y="489007"/>
                </a:lnTo>
                <a:lnTo>
                  <a:pt x="1142778" y="456360"/>
                </a:lnTo>
                <a:lnTo>
                  <a:pt x="1149279" y="433866"/>
                </a:lnTo>
                <a:lnTo>
                  <a:pt x="1152168" y="409354"/>
                </a:lnTo>
                <a:lnTo>
                  <a:pt x="1155388" y="385881"/>
                </a:lnTo>
                <a:lnTo>
                  <a:pt x="1159237" y="363353"/>
                </a:lnTo>
                <a:lnTo>
                  <a:pt x="1165485" y="330995"/>
                </a:lnTo>
                <a:lnTo>
                  <a:pt x="1171206" y="301975"/>
                </a:lnTo>
                <a:lnTo>
                  <a:pt x="1172500" y="271444"/>
                </a:lnTo>
                <a:lnTo>
                  <a:pt x="1169334" y="243690"/>
                </a:lnTo>
                <a:lnTo>
                  <a:pt x="1166621" y="216356"/>
                </a:lnTo>
                <a:lnTo>
                  <a:pt x="1157996" y="187050"/>
                </a:lnTo>
                <a:lnTo>
                  <a:pt x="1148213" y="156908"/>
                </a:lnTo>
                <a:lnTo>
                  <a:pt x="1135825" y="126521"/>
                </a:lnTo>
                <a:lnTo>
                  <a:pt x="1119401" y="97780"/>
                </a:lnTo>
                <a:lnTo>
                  <a:pt x="1097841" y="68031"/>
                </a:lnTo>
                <a:lnTo>
                  <a:pt x="1079724" y="50236"/>
                </a:lnTo>
                <a:lnTo>
                  <a:pt x="1049593" y="36594"/>
                </a:lnTo>
                <a:lnTo>
                  <a:pt x="1017269" y="27280"/>
                </a:lnTo>
                <a:lnTo>
                  <a:pt x="993839" y="27815"/>
                </a:lnTo>
                <a:lnTo>
                  <a:pt x="967787" y="32570"/>
                </a:lnTo>
                <a:lnTo>
                  <a:pt x="946280" y="40510"/>
                </a:lnTo>
                <a:lnTo>
                  <a:pt x="913648" y="60409"/>
                </a:lnTo>
                <a:lnTo>
                  <a:pt x="885797" y="81933"/>
                </a:lnTo>
                <a:lnTo>
                  <a:pt x="855852" y="105608"/>
                </a:lnTo>
                <a:lnTo>
                  <a:pt x="828012" y="136580"/>
                </a:lnTo>
                <a:lnTo>
                  <a:pt x="806829" y="164436"/>
                </a:lnTo>
                <a:lnTo>
                  <a:pt x="785362" y="194210"/>
                </a:lnTo>
                <a:lnTo>
                  <a:pt x="767146" y="226270"/>
                </a:lnTo>
                <a:lnTo>
                  <a:pt x="749570" y="258621"/>
                </a:lnTo>
                <a:lnTo>
                  <a:pt x="728654" y="289659"/>
                </a:lnTo>
                <a:lnTo>
                  <a:pt x="708772" y="319255"/>
                </a:lnTo>
                <a:lnTo>
                  <a:pt x="690868" y="350367"/>
                </a:lnTo>
                <a:lnTo>
                  <a:pt x="673354" y="381159"/>
                </a:lnTo>
                <a:lnTo>
                  <a:pt x="656808" y="406586"/>
                </a:lnTo>
                <a:lnTo>
                  <a:pt x="641583" y="432504"/>
                </a:lnTo>
                <a:lnTo>
                  <a:pt x="624414" y="458568"/>
                </a:lnTo>
                <a:lnTo>
                  <a:pt x="605538" y="484675"/>
                </a:lnTo>
                <a:lnTo>
                  <a:pt x="579654" y="515015"/>
                </a:lnTo>
                <a:lnTo>
                  <a:pt x="560102" y="539702"/>
                </a:lnTo>
                <a:lnTo>
                  <a:pt x="532055" y="572115"/>
                </a:lnTo>
                <a:lnTo>
                  <a:pt x="502244" y="603165"/>
                </a:lnTo>
                <a:lnTo>
                  <a:pt x="474664" y="632763"/>
                </a:lnTo>
                <a:lnTo>
                  <a:pt x="442016" y="661940"/>
                </a:lnTo>
                <a:lnTo>
                  <a:pt x="411080" y="685577"/>
                </a:lnTo>
                <a:lnTo>
                  <a:pt x="379517" y="705271"/>
                </a:lnTo>
                <a:lnTo>
                  <a:pt x="349629" y="718838"/>
                </a:lnTo>
                <a:lnTo>
                  <a:pt x="324549" y="729110"/>
                </a:lnTo>
                <a:lnTo>
                  <a:pt x="298732" y="734814"/>
                </a:lnTo>
                <a:lnTo>
                  <a:pt x="272697" y="736504"/>
                </a:lnTo>
                <a:lnTo>
                  <a:pt x="246599" y="737005"/>
                </a:lnTo>
                <a:lnTo>
                  <a:pt x="214676" y="735218"/>
                </a:lnTo>
                <a:lnTo>
                  <a:pt x="189601" y="731974"/>
                </a:lnTo>
                <a:lnTo>
                  <a:pt x="159889" y="725341"/>
                </a:lnTo>
                <a:lnTo>
                  <a:pt x="129978" y="712400"/>
                </a:lnTo>
                <a:lnTo>
                  <a:pt x="103104" y="699173"/>
                </a:lnTo>
                <a:lnTo>
                  <a:pt x="76830" y="681858"/>
                </a:lnTo>
                <a:lnTo>
                  <a:pt x="47608" y="651898"/>
                </a:lnTo>
                <a:lnTo>
                  <a:pt x="29153" y="625375"/>
                </a:lnTo>
                <a:lnTo>
                  <a:pt x="13465" y="592935"/>
                </a:lnTo>
                <a:lnTo>
                  <a:pt x="7470" y="567224"/>
                </a:lnTo>
                <a:lnTo>
                  <a:pt x="3760" y="541221"/>
                </a:lnTo>
                <a:lnTo>
                  <a:pt x="0" y="513197"/>
                </a:lnTo>
                <a:lnTo>
                  <a:pt x="822" y="483848"/>
                </a:lnTo>
                <a:lnTo>
                  <a:pt x="5660" y="454832"/>
                </a:lnTo>
                <a:lnTo>
                  <a:pt x="11690" y="425188"/>
                </a:lnTo>
                <a:lnTo>
                  <a:pt x="20008" y="396085"/>
                </a:lnTo>
                <a:lnTo>
                  <a:pt x="31664" y="366416"/>
                </a:lnTo>
                <a:lnTo>
                  <a:pt x="44312" y="339241"/>
                </a:lnTo>
                <a:lnTo>
                  <a:pt x="59186" y="314739"/>
                </a:lnTo>
                <a:lnTo>
                  <a:pt x="83718" y="286956"/>
                </a:lnTo>
                <a:lnTo>
                  <a:pt x="110255" y="260502"/>
                </a:lnTo>
                <a:lnTo>
                  <a:pt x="140761" y="236247"/>
                </a:lnTo>
                <a:lnTo>
                  <a:pt x="171435" y="217265"/>
                </a:lnTo>
                <a:lnTo>
                  <a:pt x="200234" y="200990"/>
                </a:lnTo>
                <a:lnTo>
                  <a:pt x="228822" y="194334"/>
                </a:lnTo>
                <a:lnTo>
                  <a:pt x="246687" y="191861"/>
                </a:lnTo>
                <a:lnTo>
                  <a:pt x="279049" y="194549"/>
                </a:lnTo>
                <a:lnTo>
                  <a:pt x="310591" y="201959"/>
                </a:lnTo>
                <a:lnTo>
                  <a:pt x="337788" y="210411"/>
                </a:lnTo>
                <a:lnTo>
                  <a:pt x="365504" y="226411"/>
                </a:lnTo>
                <a:lnTo>
                  <a:pt x="396283" y="243687"/>
                </a:lnTo>
                <a:lnTo>
                  <a:pt x="427358" y="264866"/>
                </a:lnTo>
                <a:lnTo>
                  <a:pt x="456698" y="288494"/>
                </a:lnTo>
                <a:lnTo>
                  <a:pt x="487691" y="314973"/>
                </a:lnTo>
                <a:lnTo>
                  <a:pt x="515326" y="342166"/>
                </a:lnTo>
                <a:lnTo>
                  <a:pt x="547179" y="371900"/>
                </a:lnTo>
                <a:lnTo>
                  <a:pt x="573206" y="397670"/>
                </a:lnTo>
                <a:lnTo>
                  <a:pt x="594824" y="428214"/>
                </a:lnTo>
                <a:lnTo>
                  <a:pt x="617373" y="457900"/>
                </a:lnTo>
                <a:lnTo>
                  <a:pt x="636017" y="488035"/>
                </a:lnTo>
                <a:lnTo>
                  <a:pt x="654403" y="514953"/>
                </a:lnTo>
                <a:lnTo>
                  <a:pt x="676311" y="541235"/>
                </a:lnTo>
                <a:lnTo>
                  <a:pt x="698299" y="567391"/>
                </a:lnTo>
                <a:lnTo>
                  <a:pt x="718392" y="593523"/>
                </a:lnTo>
                <a:lnTo>
                  <a:pt x="738273" y="619650"/>
                </a:lnTo>
                <a:lnTo>
                  <a:pt x="769363" y="651582"/>
                </a:lnTo>
                <a:lnTo>
                  <a:pt x="801813" y="675874"/>
                </a:lnTo>
                <a:lnTo>
                  <a:pt x="829274" y="696041"/>
                </a:lnTo>
                <a:lnTo>
                  <a:pt x="860745" y="708652"/>
                </a:lnTo>
                <a:lnTo>
                  <a:pt x="873708" y="713151"/>
                </a:lnTo>
                <a:lnTo>
                  <a:pt x="900182" y="712830"/>
                </a:lnTo>
                <a:lnTo>
                  <a:pt x="927539" y="704671"/>
                </a:lnTo>
                <a:lnTo>
                  <a:pt x="957574" y="692674"/>
                </a:lnTo>
                <a:lnTo>
                  <a:pt x="984473" y="670845"/>
                </a:lnTo>
                <a:lnTo>
                  <a:pt x="1010751" y="645567"/>
                </a:lnTo>
                <a:lnTo>
                  <a:pt x="1036907" y="614395"/>
                </a:lnTo>
                <a:lnTo>
                  <a:pt x="1056506" y="588903"/>
                </a:lnTo>
                <a:lnTo>
                  <a:pt x="1075376" y="562240"/>
                </a:lnTo>
                <a:lnTo>
                  <a:pt x="1090482" y="532407"/>
                </a:lnTo>
                <a:lnTo>
                  <a:pt x="1103425" y="504135"/>
                </a:lnTo>
                <a:lnTo>
                  <a:pt x="1112178" y="473824"/>
                </a:lnTo>
                <a:lnTo>
                  <a:pt x="1120094" y="445411"/>
                </a:lnTo>
                <a:lnTo>
                  <a:pt x="1129858" y="414334"/>
                </a:lnTo>
                <a:lnTo>
                  <a:pt x="1134122" y="382870"/>
                </a:lnTo>
                <a:lnTo>
                  <a:pt x="1138933" y="354115"/>
                </a:lnTo>
                <a:lnTo>
                  <a:pt x="1140681" y="322937"/>
                </a:lnTo>
                <a:lnTo>
                  <a:pt x="1140473" y="291443"/>
                </a:lnTo>
                <a:lnTo>
                  <a:pt x="1136138" y="262678"/>
                </a:lnTo>
                <a:lnTo>
                  <a:pt x="1130258" y="232223"/>
                </a:lnTo>
                <a:lnTo>
                  <a:pt x="1123193" y="204492"/>
                </a:lnTo>
                <a:lnTo>
                  <a:pt x="1112229" y="177165"/>
                </a:lnTo>
                <a:lnTo>
                  <a:pt x="1099063" y="147135"/>
                </a:lnTo>
                <a:lnTo>
                  <a:pt x="1081696" y="119530"/>
                </a:lnTo>
                <a:lnTo>
                  <a:pt x="1062762" y="93692"/>
                </a:lnTo>
                <a:lnTo>
                  <a:pt x="1038795" y="65089"/>
                </a:lnTo>
                <a:lnTo>
                  <a:pt x="1027589" y="52413"/>
                </a:lnTo>
                <a:lnTo>
                  <a:pt x="998679" y="32449"/>
                </a:lnTo>
                <a:lnTo>
                  <a:pt x="971788" y="17996"/>
                </a:lnTo>
                <a:lnTo>
                  <a:pt x="948594" y="10469"/>
                </a:lnTo>
                <a:lnTo>
                  <a:pt x="923337" y="10578"/>
                </a:lnTo>
                <a:lnTo>
                  <a:pt x="897468" y="15206"/>
                </a:lnTo>
                <a:lnTo>
                  <a:pt x="871418" y="24641"/>
                </a:lnTo>
                <a:lnTo>
                  <a:pt x="845315" y="36628"/>
                </a:lnTo>
                <a:lnTo>
                  <a:pt x="819197" y="56308"/>
                </a:lnTo>
                <a:lnTo>
                  <a:pt x="793073" y="80523"/>
                </a:lnTo>
                <a:lnTo>
                  <a:pt x="766948" y="106083"/>
                </a:lnTo>
                <a:lnTo>
                  <a:pt x="751467" y="127238"/>
                </a:lnTo>
                <a:lnTo>
                  <a:pt x="737328" y="150429"/>
                </a:lnTo>
                <a:lnTo>
                  <a:pt x="723788" y="172832"/>
                </a:lnTo>
                <a:lnTo>
                  <a:pt x="710511" y="196818"/>
                </a:lnTo>
                <a:lnTo>
                  <a:pt x="697355" y="221268"/>
                </a:lnTo>
                <a:lnTo>
                  <a:pt x="684251" y="244230"/>
                </a:lnTo>
                <a:lnTo>
                  <a:pt x="673104" y="268465"/>
                </a:lnTo>
                <a:lnTo>
                  <a:pt x="662587" y="293751"/>
                </a:lnTo>
                <a:lnTo>
                  <a:pt x="650654" y="319503"/>
                </a:lnTo>
                <a:lnTo>
                  <a:pt x="640030" y="345463"/>
                </a:lnTo>
                <a:lnTo>
                  <a:pt x="630469" y="371515"/>
                </a:lnTo>
                <a:lnTo>
                  <a:pt x="621383" y="397608"/>
                </a:lnTo>
                <a:lnTo>
                  <a:pt x="610570" y="423719"/>
                </a:lnTo>
                <a:lnTo>
                  <a:pt x="599234" y="449838"/>
                </a:lnTo>
                <a:lnTo>
                  <a:pt x="589357" y="475961"/>
                </a:lnTo>
                <a:lnTo>
                  <a:pt x="578194" y="500151"/>
                </a:lnTo>
                <a:lnTo>
                  <a:pt x="565976" y="523722"/>
                </a:lnTo>
                <a:lnTo>
                  <a:pt x="553288" y="548713"/>
                </a:lnTo>
                <a:lnTo>
                  <a:pt x="540392" y="572399"/>
                </a:lnTo>
                <a:lnTo>
                  <a:pt x="527404" y="595747"/>
                </a:lnTo>
                <a:lnTo>
                  <a:pt x="514373" y="620638"/>
                </a:lnTo>
                <a:lnTo>
                  <a:pt x="499390" y="644280"/>
                </a:lnTo>
                <a:lnTo>
                  <a:pt x="474634" y="676054"/>
                </a:lnTo>
                <a:lnTo>
                  <a:pt x="446978" y="703854"/>
                </a:lnTo>
                <a:lnTo>
                  <a:pt x="417739" y="728541"/>
                </a:lnTo>
                <a:lnTo>
                  <a:pt x="390691" y="747708"/>
                </a:lnTo>
                <a:lnTo>
                  <a:pt x="362356" y="762581"/>
                </a:lnTo>
                <a:lnTo>
                  <a:pt x="330981" y="774244"/>
                </a:lnTo>
                <a:lnTo>
                  <a:pt x="300638" y="780361"/>
                </a:lnTo>
                <a:lnTo>
                  <a:pt x="271327" y="782173"/>
                </a:lnTo>
                <a:lnTo>
                  <a:pt x="239661" y="780775"/>
                </a:lnTo>
                <a:lnTo>
                  <a:pt x="209234" y="773829"/>
                </a:lnTo>
                <a:lnTo>
                  <a:pt x="179898" y="762579"/>
                </a:lnTo>
                <a:lnTo>
                  <a:pt x="150161" y="748118"/>
                </a:lnTo>
                <a:lnTo>
                  <a:pt x="117574" y="723726"/>
                </a:lnTo>
                <a:lnTo>
                  <a:pt x="96859" y="697498"/>
                </a:lnTo>
                <a:lnTo>
                  <a:pt x="76933" y="666746"/>
                </a:lnTo>
                <a:lnTo>
                  <a:pt x="60709" y="634652"/>
                </a:lnTo>
                <a:lnTo>
                  <a:pt x="53195" y="611078"/>
                </a:lnTo>
                <a:lnTo>
                  <a:pt x="47437" y="585361"/>
                </a:lnTo>
                <a:lnTo>
                  <a:pt x="42459" y="556997"/>
                </a:lnTo>
                <a:lnTo>
                  <a:pt x="39763" y="529393"/>
                </a:lnTo>
                <a:lnTo>
                  <a:pt x="38564" y="502610"/>
                </a:lnTo>
                <a:lnTo>
                  <a:pt x="38032" y="476192"/>
                </a:lnTo>
                <a:lnTo>
                  <a:pt x="39731" y="449937"/>
                </a:lnTo>
                <a:lnTo>
                  <a:pt x="42905" y="423753"/>
                </a:lnTo>
                <a:lnTo>
                  <a:pt x="46733" y="397602"/>
                </a:lnTo>
                <a:lnTo>
                  <a:pt x="54725" y="371465"/>
                </a:lnTo>
                <a:lnTo>
                  <a:pt x="64809" y="345334"/>
                </a:lnTo>
                <a:lnTo>
                  <a:pt x="74127" y="319206"/>
                </a:lnTo>
                <a:lnTo>
                  <a:pt x="86978" y="295015"/>
                </a:lnTo>
                <a:lnTo>
                  <a:pt x="108598" y="262931"/>
                </a:lnTo>
                <a:lnTo>
                  <a:pt x="130728" y="236974"/>
                </a:lnTo>
                <a:lnTo>
                  <a:pt x="155671" y="217431"/>
                </a:lnTo>
                <a:lnTo>
                  <a:pt x="181445" y="202448"/>
                </a:lnTo>
                <a:lnTo>
                  <a:pt x="198779" y="194741"/>
                </a:lnTo>
                <a:lnTo>
                  <a:pt x="225585" y="190403"/>
                </a:lnTo>
                <a:lnTo>
                  <a:pt x="255460" y="189843"/>
                </a:lnTo>
                <a:lnTo>
                  <a:pt x="283745" y="194676"/>
                </a:lnTo>
                <a:lnTo>
                  <a:pt x="314785" y="205704"/>
                </a:lnTo>
                <a:lnTo>
                  <a:pt x="346236" y="222438"/>
                </a:lnTo>
                <a:lnTo>
                  <a:pt x="373537" y="241910"/>
                </a:lnTo>
                <a:lnTo>
                  <a:pt x="395737" y="266467"/>
                </a:lnTo>
                <a:lnTo>
                  <a:pt x="416830" y="295676"/>
                </a:lnTo>
                <a:lnTo>
                  <a:pt x="440414" y="323764"/>
                </a:lnTo>
                <a:lnTo>
                  <a:pt x="461515" y="355470"/>
                </a:lnTo>
                <a:lnTo>
                  <a:pt x="474930" y="379591"/>
                </a:lnTo>
                <a:lnTo>
                  <a:pt x="490083" y="402891"/>
                </a:lnTo>
                <a:lnTo>
                  <a:pt x="506496" y="425341"/>
                </a:lnTo>
                <a:lnTo>
                  <a:pt x="523466" y="447414"/>
                </a:lnTo>
                <a:lnTo>
                  <a:pt x="538749" y="471255"/>
                </a:lnTo>
                <a:lnTo>
                  <a:pt x="553524" y="495640"/>
                </a:lnTo>
                <a:lnTo>
                  <a:pt x="569768" y="518573"/>
                </a:lnTo>
                <a:lnTo>
                  <a:pt x="586663" y="540860"/>
                </a:lnTo>
                <a:lnTo>
                  <a:pt x="603848" y="562861"/>
                </a:lnTo>
                <a:lnTo>
                  <a:pt x="629843" y="594922"/>
                </a:lnTo>
                <a:lnTo>
                  <a:pt x="655205" y="623128"/>
                </a:lnTo>
                <a:lnTo>
                  <a:pt x="676829" y="649145"/>
                </a:lnTo>
                <a:lnTo>
                  <a:pt x="705576" y="677809"/>
                </a:lnTo>
                <a:lnTo>
                  <a:pt x="735527" y="700968"/>
                </a:lnTo>
                <a:lnTo>
                  <a:pt x="767622" y="718794"/>
                </a:lnTo>
                <a:lnTo>
                  <a:pt x="784665" y="724916"/>
                </a:lnTo>
                <a:lnTo>
                  <a:pt x="810579" y="725508"/>
                </a:lnTo>
                <a:lnTo>
                  <a:pt x="836643" y="724555"/>
                </a:lnTo>
                <a:lnTo>
                  <a:pt x="862751" y="720805"/>
                </a:lnTo>
                <a:lnTo>
                  <a:pt x="888871" y="708163"/>
                </a:lnTo>
                <a:lnTo>
                  <a:pt x="918461" y="694096"/>
                </a:lnTo>
                <a:lnTo>
                  <a:pt x="946744" y="673801"/>
                </a:lnTo>
                <a:lnTo>
                  <a:pt x="973508" y="645936"/>
                </a:lnTo>
                <a:lnTo>
                  <a:pt x="999823" y="618166"/>
                </a:lnTo>
                <a:lnTo>
                  <a:pt x="1015350" y="596493"/>
                </a:lnTo>
                <a:lnTo>
                  <a:pt x="1029507" y="572347"/>
                </a:lnTo>
                <a:lnTo>
                  <a:pt x="1043057" y="547101"/>
                </a:lnTo>
                <a:lnTo>
                  <a:pt x="1056335" y="521366"/>
                </a:lnTo>
                <a:lnTo>
                  <a:pt x="1069495" y="494688"/>
                </a:lnTo>
                <a:lnTo>
                  <a:pt x="1082600" y="465899"/>
                </a:lnTo>
                <a:lnTo>
                  <a:pt x="1095681" y="438105"/>
                </a:lnTo>
                <a:lnTo>
                  <a:pt x="1108028" y="410512"/>
                </a:lnTo>
                <a:lnTo>
                  <a:pt x="1118353" y="381315"/>
                </a:lnTo>
                <a:lnTo>
                  <a:pt x="1127779" y="351406"/>
                </a:lnTo>
                <a:lnTo>
                  <a:pt x="1136081" y="321905"/>
                </a:lnTo>
                <a:lnTo>
                  <a:pt x="1142189" y="294279"/>
                </a:lnTo>
                <a:lnTo>
                  <a:pt x="1145389" y="267486"/>
                </a:lnTo>
                <a:lnTo>
                  <a:pt x="1146810" y="240338"/>
                </a:lnTo>
                <a:lnTo>
                  <a:pt x="1147443" y="211340"/>
                </a:lnTo>
                <a:lnTo>
                  <a:pt x="1147722" y="185388"/>
                </a:lnTo>
                <a:lnTo>
                  <a:pt x="1147122" y="161033"/>
                </a:lnTo>
                <a:lnTo>
                  <a:pt x="1144437" y="135695"/>
                </a:lnTo>
                <a:lnTo>
                  <a:pt x="1136953" y="111854"/>
                </a:lnTo>
                <a:lnTo>
                  <a:pt x="1122436" y="79967"/>
                </a:lnTo>
                <a:lnTo>
                  <a:pt x="1107006" y="52135"/>
                </a:lnTo>
                <a:lnTo>
                  <a:pt x="1085753" y="23659"/>
                </a:lnTo>
                <a:lnTo>
                  <a:pt x="1065093" y="8680"/>
                </a:lnTo>
                <a:lnTo>
                  <a:pt x="1040586" y="1984"/>
                </a:lnTo>
                <a:lnTo>
                  <a:pt x="1014941" y="0"/>
                </a:lnTo>
                <a:lnTo>
                  <a:pt x="988956" y="6347"/>
                </a:lnTo>
                <a:lnTo>
                  <a:pt x="959406" y="17420"/>
                </a:lnTo>
                <a:lnTo>
                  <a:pt x="927670" y="33360"/>
                </a:lnTo>
                <a:lnTo>
                  <a:pt x="898752" y="55339"/>
                </a:lnTo>
                <a:lnTo>
                  <a:pt x="868332" y="87171"/>
                </a:lnTo>
                <a:lnTo>
                  <a:pt x="847084" y="111576"/>
                </a:lnTo>
                <a:lnTo>
                  <a:pt x="826271" y="137662"/>
                </a:lnTo>
                <a:lnTo>
                  <a:pt x="807344" y="166190"/>
                </a:lnTo>
                <a:lnTo>
                  <a:pt x="787321" y="195802"/>
                </a:lnTo>
                <a:lnTo>
                  <a:pt x="766326" y="225896"/>
                </a:lnTo>
                <a:lnTo>
                  <a:pt x="744901" y="256204"/>
                </a:lnTo>
                <a:lnTo>
                  <a:pt x="725219" y="288543"/>
                </a:lnTo>
                <a:lnTo>
                  <a:pt x="715905" y="305295"/>
                </a:lnTo>
                <a:lnTo>
                  <a:pt x="706068" y="322269"/>
                </a:lnTo>
                <a:lnTo>
                  <a:pt x="695882" y="339390"/>
                </a:lnTo>
                <a:lnTo>
                  <a:pt x="685462" y="356610"/>
                </a:lnTo>
                <a:lnTo>
                  <a:pt x="676339" y="373170"/>
                </a:lnTo>
                <a:lnTo>
                  <a:pt x="660396" y="405117"/>
                </a:lnTo>
                <a:lnTo>
                  <a:pt x="652370" y="421474"/>
                </a:lnTo>
                <a:lnTo>
                  <a:pt x="644117" y="438184"/>
                </a:lnTo>
                <a:lnTo>
                  <a:pt x="635712" y="455130"/>
                </a:lnTo>
                <a:lnTo>
                  <a:pt x="616697" y="487505"/>
                </a:lnTo>
                <a:lnTo>
                  <a:pt x="596876" y="518828"/>
                </a:lnTo>
                <a:lnTo>
                  <a:pt x="578391" y="549682"/>
                </a:lnTo>
                <a:lnTo>
                  <a:pt x="560499" y="580329"/>
                </a:lnTo>
                <a:lnTo>
                  <a:pt x="542145" y="610883"/>
                </a:lnTo>
                <a:lnTo>
                  <a:pt x="521893" y="641395"/>
                </a:lnTo>
                <a:lnTo>
                  <a:pt x="502732" y="668020"/>
                </a:lnTo>
                <a:lnTo>
                  <a:pt x="483813" y="692673"/>
                </a:lnTo>
                <a:lnTo>
                  <a:pt x="463311" y="718145"/>
                </a:lnTo>
                <a:lnTo>
                  <a:pt x="431368" y="750031"/>
                </a:lnTo>
                <a:lnTo>
                  <a:pt x="398922" y="777863"/>
                </a:lnTo>
                <a:lnTo>
                  <a:pt x="366327" y="801027"/>
                </a:lnTo>
                <a:lnTo>
                  <a:pt x="333689" y="818212"/>
                </a:lnTo>
                <a:lnTo>
                  <a:pt x="301038" y="825561"/>
                </a:lnTo>
                <a:lnTo>
                  <a:pt x="277333" y="829216"/>
                </a:lnTo>
                <a:lnTo>
                  <a:pt x="253008" y="831807"/>
                </a:lnTo>
                <a:lnTo>
                  <a:pt x="230102" y="830540"/>
                </a:lnTo>
                <a:lnTo>
                  <a:pt x="207825" y="825623"/>
                </a:lnTo>
                <a:lnTo>
                  <a:pt x="176820" y="814695"/>
                </a:lnTo>
                <a:lnTo>
                  <a:pt x="147314" y="800329"/>
                </a:lnTo>
                <a:lnTo>
                  <a:pt x="117524" y="780349"/>
                </a:lnTo>
                <a:lnTo>
                  <a:pt x="92249" y="754108"/>
                </a:lnTo>
                <a:lnTo>
                  <a:pt x="70972" y="723353"/>
                </a:lnTo>
                <a:lnTo>
                  <a:pt x="52814" y="691258"/>
                </a:lnTo>
                <a:lnTo>
                  <a:pt x="42914" y="668894"/>
                </a:lnTo>
                <a:lnTo>
                  <a:pt x="33675" y="644439"/>
                </a:lnTo>
                <a:lnTo>
                  <a:pt x="26666" y="619056"/>
                </a:lnTo>
                <a:lnTo>
                  <a:pt x="21857" y="592535"/>
                </a:lnTo>
                <a:lnTo>
                  <a:pt x="19721" y="563814"/>
                </a:lnTo>
                <a:lnTo>
                  <a:pt x="20706" y="536051"/>
                </a:lnTo>
                <a:lnTo>
                  <a:pt x="23562" y="508473"/>
                </a:lnTo>
                <a:lnTo>
                  <a:pt x="27252" y="479282"/>
                </a:lnTo>
                <a:lnTo>
                  <a:pt x="33245" y="449375"/>
                </a:lnTo>
                <a:lnTo>
                  <a:pt x="41473" y="419875"/>
                </a:lnTo>
                <a:lnTo>
                  <a:pt x="52387" y="392250"/>
                </a:lnTo>
                <a:lnTo>
                  <a:pt x="66431" y="363522"/>
                </a:lnTo>
                <a:lnTo>
                  <a:pt x="82348" y="335273"/>
                </a:lnTo>
                <a:lnTo>
                  <a:pt x="99098" y="310622"/>
                </a:lnTo>
                <a:lnTo>
                  <a:pt x="118155" y="285636"/>
                </a:lnTo>
                <a:lnTo>
                  <a:pt x="138719" y="261468"/>
                </a:lnTo>
                <a:lnTo>
                  <a:pt x="159954" y="241051"/>
                </a:lnTo>
                <a:lnTo>
                  <a:pt x="183423" y="222300"/>
                </a:lnTo>
                <a:lnTo>
                  <a:pt x="208367" y="205016"/>
                </a:lnTo>
                <a:lnTo>
                  <a:pt x="233968" y="190077"/>
                </a:lnTo>
                <a:lnTo>
                  <a:pt x="259860" y="176180"/>
                </a:lnTo>
                <a:lnTo>
                  <a:pt x="285157" y="163473"/>
                </a:lnTo>
                <a:lnTo>
                  <a:pt x="308495" y="152986"/>
                </a:lnTo>
                <a:lnTo>
                  <a:pt x="334833" y="145423"/>
                </a:lnTo>
                <a:lnTo>
                  <a:pt x="362746" y="140368"/>
                </a:lnTo>
                <a:lnTo>
                  <a:pt x="389667" y="138122"/>
                </a:lnTo>
                <a:lnTo>
                  <a:pt x="416146" y="139059"/>
                </a:lnTo>
                <a:lnTo>
                  <a:pt x="442429" y="142620"/>
                </a:lnTo>
                <a:lnTo>
                  <a:pt x="468623" y="149040"/>
                </a:lnTo>
                <a:lnTo>
                  <a:pt x="494780" y="156732"/>
                </a:lnTo>
                <a:lnTo>
                  <a:pt x="520195" y="166441"/>
                </a:lnTo>
                <a:lnTo>
                  <a:pt x="543585" y="180431"/>
                </a:lnTo>
                <a:lnTo>
                  <a:pt x="566076" y="198261"/>
                </a:lnTo>
                <a:lnTo>
                  <a:pt x="588167" y="218281"/>
                </a:lnTo>
                <a:lnTo>
                  <a:pt x="610080" y="239273"/>
                </a:lnTo>
                <a:lnTo>
                  <a:pt x="628045" y="264569"/>
                </a:lnTo>
                <a:lnTo>
                  <a:pt x="643286" y="292745"/>
                </a:lnTo>
                <a:lnTo>
                  <a:pt x="657317" y="322201"/>
                </a:lnTo>
                <a:lnTo>
                  <a:pt x="670810" y="352226"/>
                </a:lnTo>
                <a:lnTo>
                  <a:pt x="683338" y="383229"/>
                </a:lnTo>
                <a:lnTo>
                  <a:pt x="688711" y="399625"/>
                </a:lnTo>
                <a:lnTo>
                  <a:pt x="693745" y="416361"/>
                </a:lnTo>
                <a:lnTo>
                  <a:pt x="697825" y="433324"/>
                </a:lnTo>
                <a:lnTo>
                  <a:pt x="701272" y="450439"/>
                </a:lnTo>
                <a:lnTo>
                  <a:pt x="704295" y="467654"/>
                </a:lnTo>
                <a:lnTo>
                  <a:pt x="707762" y="484936"/>
                </a:lnTo>
                <a:lnTo>
                  <a:pt x="711526" y="502264"/>
                </a:lnTo>
                <a:lnTo>
                  <a:pt x="715485" y="519621"/>
                </a:lnTo>
                <a:lnTo>
                  <a:pt x="718850" y="536999"/>
                </a:lnTo>
                <a:lnTo>
                  <a:pt x="721820" y="554389"/>
                </a:lnTo>
                <a:lnTo>
                  <a:pt x="724526" y="571789"/>
                </a:lnTo>
                <a:lnTo>
                  <a:pt x="731402" y="602733"/>
                </a:lnTo>
                <a:lnTo>
                  <a:pt x="740022" y="631000"/>
                </a:lnTo>
                <a:lnTo>
                  <a:pt x="751111" y="658078"/>
                </a:lnTo>
                <a:lnTo>
                  <a:pt x="761361" y="680756"/>
                </a:lnTo>
                <a:lnTo>
                  <a:pt x="772206" y="699785"/>
                </a:lnTo>
                <a:lnTo>
                  <a:pt x="800885" y="727807"/>
                </a:lnTo>
                <a:lnTo>
                  <a:pt x="815173" y="737389"/>
                </a:lnTo>
                <a:lnTo>
                  <a:pt x="831199" y="744066"/>
                </a:lnTo>
                <a:lnTo>
                  <a:pt x="847996" y="745582"/>
                </a:lnTo>
                <a:lnTo>
                  <a:pt x="878967" y="740643"/>
                </a:lnTo>
                <a:lnTo>
                  <a:pt x="906335" y="727829"/>
                </a:lnTo>
                <a:lnTo>
                  <a:pt x="937426" y="706777"/>
                </a:lnTo>
                <a:lnTo>
                  <a:pt x="966151" y="675220"/>
                </a:lnTo>
                <a:lnTo>
                  <a:pt x="986111" y="650879"/>
                </a:lnTo>
                <a:lnTo>
                  <a:pt x="1007077" y="624096"/>
                </a:lnTo>
                <a:lnTo>
                  <a:pt x="1028492" y="592839"/>
                </a:lnTo>
                <a:lnTo>
                  <a:pt x="1050104" y="561531"/>
                </a:lnTo>
                <a:lnTo>
                  <a:pt x="1070353" y="529956"/>
                </a:lnTo>
                <a:lnTo>
                  <a:pt x="1078801" y="513408"/>
                </a:lnTo>
                <a:lnTo>
                  <a:pt x="1086610" y="496571"/>
                </a:lnTo>
                <a:lnTo>
                  <a:pt x="1103028" y="464316"/>
                </a:lnTo>
                <a:lnTo>
                  <a:pt x="1119275" y="432322"/>
                </a:lnTo>
                <a:lnTo>
                  <a:pt x="1126656" y="415661"/>
                </a:lnTo>
                <a:lnTo>
                  <a:pt x="1133753" y="398749"/>
                </a:lnTo>
                <a:lnTo>
                  <a:pt x="1140662" y="381669"/>
                </a:lnTo>
                <a:lnTo>
                  <a:pt x="1147446" y="364476"/>
                </a:lnTo>
                <a:lnTo>
                  <a:pt x="1154144" y="347209"/>
                </a:lnTo>
                <a:lnTo>
                  <a:pt x="1159336" y="330617"/>
                </a:lnTo>
                <a:lnTo>
                  <a:pt x="1167040" y="298635"/>
                </a:lnTo>
                <a:lnTo>
                  <a:pt x="1172883" y="267487"/>
                </a:lnTo>
                <a:lnTo>
                  <a:pt x="1177900" y="237436"/>
                </a:lnTo>
                <a:lnTo>
                  <a:pt x="1182547" y="209566"/>
                </a:lnTo>
                <a:lnTo>
                  <a:pt x="1183162" y="182665"/>
                </a:lnTo>
                <a:lnTo>
                  <a:pt x="1181016" y="156195"/>
                </a:lnTo>
                <a:lnTo>
                  <a:pt x="1177643" y="129916"/>
                </a:lnTo>
                <a:lnTo>
                  <a:pt x="1169855" y="105657"/>
                </a:lnTo>
                <a:lnTo>
                  <a:pt x="1153230" y="73535"/>
                </a:lnTo>
                <a:lnTo>
                  <a:pt x="1140136" y="56167"/>
                </a:lnTo>
                <a:lnTo>
                  <a:pt x="1108076" y="33190"/>
                </a:lnTo>
                <a:lnTo>
                  <a:pt x="1082431" y="21099"/>
                </a:lnTo>
                <a:lnTo>
                  <a:pt x="1052577" y="14856"/>
                </a:lnTo>
                <a:lnTo>
                  <a:pt x="1028635" y="14847"/>
                </a:lnTo>
                <a:lnTo>
                  <a:pt x="1003480" y="19681"/>
                </a:lnTo>
                <a:lnTo>
                  <a:pt x="977786" y="26668"/>
                </a:lnTo>
                <a:lnTo>
                  <a:pt x="951851" y="35337"/>
                </a:lnTo>
                <a:lnTo>
                  <a:pt x="925812" y="46447"/>
                </a:lnTo>
                <a:lnTo>
                  <a:pt x="899724" y="60577"/>
                </a:lnTo>
                <a:lnTo>
                  <a:pt x="873615" y="77259"/>
                </a:lnTo>
                <a:lnTo>
                  <a:pt x="847496" y="96768"/>
                </a:lnTo>
                <a:lnTo>
                  <a:pt x="823309" y="119470"/>
                </a:lnTo>
                <a:lnTo>
                  <a:pt x="800464" y="144799"/>
                </a:lnTo>
                <a:lnTo>
                  <a:pt x="778215" y="172990"/>
                </a:lnTo>
                <a:lnTo>
                  <a:pt x="756232" y="202453"/>
                </a:lnTo>
                <a:lnTo>
                  <a:pt x="735092" y="232481"/>
                </a:lnTo>
                <a:lnTo>
                  <a:pt x="716021" y="262760"/>
                </a:lnTo>
                <a:lnTo>
                  <a:pt x="695932" y="291215"/>
                </a:lnTo>
                <a:lnTo>
                  <a:pt x="675636" y="318376"/>
                </a:lnTo>
                <a:lnTo>
                  <a:pt x="656938" y="344962"/>
                </a:lnTo>
                <a:lnTo>
                  <a:pt x="638952" y="373228"/>
                </a:lnTo>
                <a:lnTo>
                  <a:pt x="621282" y="401998"/>
                </a:lnTo>
                <a:lnTo>
                  <a:pt x="603752" y="429299"/>
                </a:lnTo>
                <a:lnTo>
                  <a:pt x="584350" y="455946"/>
                </a:lnTo>
                <a:lnTo>
                  <a:pt x="564357" y="482305"/>
                </a:lnTo>
                <a:lnTo>
                  <a:pt x="545796" y="508534"/>
                </a:lnTo>
                <a:lnTo>
                  <a:pt x="525935" y="534705"/>
                </a:lnTo>
                <a:lnTo>
                  <a:pt x="504286" y="560125"/>
                </a:lnTo>
                <a:lnTo>
                  <a:pt x="480151" y="583519"/>
                </a:lnTo>
                <a:lnTo>
                  <a:pt x="454910" y="606011"/>
                </a:lnTo>
                <a:lnTo>
                  <a:pt x="429177" y="628102"/>
                </a:lnTo>
                <a:lnTo>
                  <a:pt x="403226" y="650016"/>
                </a:lnTo>
                <a:lnTo>
                  <a:pt x="379113" y="667981"/>
                </a:lnTo>
                <a:lnTo>
                  <a:pt x="355575" y="683222"/>
                </a:lnTo>
                <a:lnTo>
                  <a:pt x="330599" y="697253"/>
                </a:lnTo>
                <a:lnTo>
                  <a:pt x="304985" y="706876"/>
                </a:lnTo>
                <a:lnTo>
                  <a:pt x="279086" y="712846"/>
                </a:lnTo>
                <a:lnTo>
                  <a:pt x="253062" y="715499"/>
                </a:lnTo>
                <a:lnTo>
                  <a:pt x="226981" y="716679"/>
                </a:lnTo>
                <a:lnTo>
                  <a:pt x="201601" y="715751"/>
                </a:lnTo>
                <a:lnTo>
                  <a:pt x="178226" y="710501"/>
                </a:lnTo>
                <a:lnTo>
                  <a:pt x="155742" y="703329"/>
                </a:lnTo>
                <a:lnTo>
                  <a:pt x="124618" y="689197"/>
                </a:lnTo>
                <a:lnTo>
                  <a:pt x="97011" y="667350"/>
                </a:lnTo>
                <a:lnTo>
                  <a:pt x="72383" y="635961"/>
                </a:lnTo>
                <a:lnTo>
                  <a:pt x="58867" y="611659"/>
                </a:lnTo>
                <a:lnTo>
                  <a:pt x="48023" y="586345"/>
                </a:lnTo>
                <a:lnTo>
                  <a:pt x="40300" y="558644"/>
                </a:lnTo>
                <a:lnTo>
                  <a:pt x="34448" y="530125"/>
                </a:lnTo>
                <a:lnTo>
                  <a:pt x="29429" y="502936"/>
                </a:lnTo>
                <a:lnTo>
                  <a:pt x="28650" y="474402"/>
                </a:lnTo>
                <a:lnTo>
                  <a:pt x="30722" y="445513"/>
                </a:lnTo>
                <a:lnTo>
                  <a:pt x="34062" y="418159"/>
                </a:lnTo>
                <a:lnTo>
                  <a:pt x="37966" y="389552"/>
                </a:lnTo>
                <a:lnTo>
                  <a:pt x="43570" y="360630"/>
                </a:lnTo>
                <a:lnTo>
                  <a:pt x="53320" y="333262"/>
                </a:lnTo>
                <a:lnTo>
                  <a:pt x="66844" y="306583"/>
                </a:lnTo>
                <a:lnTo>
                  <a:pt x="82531" y="280938"/>
                </a:lnTo>
                <a:lnTo>
                  <a:pt x="99180" y="257445"/>
                </a:lnTo>
                <a:lnTo>
                  <a:pt x="131808" y="227286"/>
                </a:lnTo>
                <a:lnTo>
                  <a:pt x="156399" y="212796"/>
                </a:lnTo>
                <a:lnTo>
                  <a:pt x="181842" y="201517"/>
                </a:lnTo>
                <a:lnTo>
                  <a:pt x="207665" y="191667"/>
                </a:lnTo>
                <a:lnTo>
                  <a:pt x="233656" y="188256"/>
                </a:lnTo>
                <a:lnTo>
                  <a:pt x="259722" y="189886"/>
                </a:lnTo>
                <a:lnTo>
                  <a:pt x="285821" y="195448"/>
                </a:lnTo>
                <a:lnTo>
                  <a:pt x="313870" y="204693"/>
                </a:lnTo>
                <a:lnTo>
                  <a:pt x="342544" y="217510"/>
                </a:lnTo>
                <a:lnTo>
                  <a:pt x="369802" y="235302"/>
                </a:lnTo>
                <a:lnTo>
                  <a:pt x="396431" y="259176"/>
                </a:lnTo>
                <a:lnTo>
                  <a:pt x="422781" y="286719"/>
                </a:lnTo>
                <a:lnTo>
                  <a:pt x="449006" y="315894"/>
                </a:lnTo>
                <a:lnTo>
                  <a:pt x="471305" y="347730"/>
                </a:lnTo>
                <a:lnTo>
                  <a:pt x="481316" y="364347"/>
                </a:lnTo>
                <a:lnTo>
                  <a:pt x="491617" y="381957"/>
                </a:lnTo>
                <a:lnTo>
                  <a:pt x="502114" y="400228"/>
                </a:lnTo>
                <a:lnTo>
                  <a:pt x="512740" y="418940"/>
                </a:lnTo>
                <a:lnTo>
                  <a:pt x="522727" y="437221"/>
                </a:lnTo>
                <a:lnTo>
                  <a:pt x="532289" y="455214"/>
                </a:lnTo>
                <a:lnTo>
                  <a:pt x="541566" y="473014"/>
                </a:lnTo>
                <a:lnTo>
                  <a:pt x="550653" y="491413"/>
                </a:lnTo>
                <a:lnTo>
                  <a:pt x="559614" y="510210"/>
                </a:lnTo>
                <a:lnTo>
                  <a:pt x="568491" y="529273"/>
                </a:lnTo>
                <a:lnTo>
                  <a:pt x="578039" y="548513"/>
                </a:lnTo>
                <a:lnTo>
                  <a:pt x="588031" y="567871"/>
                </a:lnTo>
                <a:lnTo>
                  <a:pt x="598322" y="587308"/>
                </a:lnTo>
                <a:lnTo>
                  <a:pt x="608810" y="605346"/>
                </a:lnTo>
                <a:lnTo>
                  <a:pt x="619432" y="622451"/>
                </a:lnTo>
                <a:lnTo>
                  <a:pt x="641635" y="654278"/>
                </a:lnTo>
                <a:lnTo>
                  <a:pt x="666017" y="682938"/>
                </a:lnTo>
                <a:lnTo>
                  <a:pt x="691368" y="708254"/>
                </a:lnTo>
                <a:lnTo>
                  <a:pt x="716425" y="729424"/>
                </a:lnTo>
                <a:lnTo>
                  <a:pt x="739655" y="743671"/>
                </a:lnTo>
                <a:lnTo>
                  <a:pt x="788719" y="76987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SMARTInkShape-Group46"/>
          <p:cNvGrpSpPr/>
          <p:nvPr/>
        </p:nvGrpSpPr>
        <p:grpSpPr>
          <a:xfrm>
            <a:off x="7106823" y="2516416"/>
            <a:ext cx="1057371" cy="839964"/>
            <a:chOff x="7106823" y="2516416"/>
            <a:chExt cx="1057371" cy="839964"/>
          </a:xfrm>
        </p:grpSpPr>
        <p:sp>
          <p:nvSpPr>
            <p:cNvPr id="17" name="SMARTInkShape-278"/>
            <p:cNvSpPr/>
            <p:nvPr/>
          </p:nvSpPr>
          <p:spPr>
            <a:xfrm>
              <a:off x="7567770" y="2937280"/>
              <a:ext cx="122207" cy="173132"/>
            </a:xfrm>
            <a:custGeom>
              <a:avLst/>
              <a:gdLst/>
              <a:ahLst/>
              <a:cxnLst/>
              <a:rect l="0" t="0" r="0" b="0"/>
              <a:pathLst>
                <a:path w="122207" h="173132">
                  <a:moveTo>
                    <a:pt x="100127" y="1862"/>
                  </a:moveTo>
                  <a:lnTo>
                    <a:pt x="87568" y="1862"/>
                  </a:lnTo>
                  <a:lnTo>
                    <a:pt x="68749" y="12265"/>
                  </a:lnTo>
                  <a:lnTo>
                    <a:pt x="55189" y="25668"/>
                  </a:lnTo>
                  <a:lnTo>
                    <a:pt x="34629" y="54668"/>
                  </a:lnTo>
                  <a:lnTo>
                    <a:pt x="18231" y="86119"/>
                  </a:lnTo>
                  <a:lnTo>
                    <a:pt x="4406" y="115552"/>
                  </a:lnTo>
                  <a:lnTo>
                    <a:pt x="11" y="127140"/>
                  </a:lnTo>
                  <a:lnTo>
                    <a:pt x="0" y="131826"/>
                  </a:lnTo>
                  <a:lnTo>
                    <a:pt x="1444" y="135677"/>
                  </a:lnTo>
                  <a:lnTo>
                    <a:pt x="3859" y="138969"/>
                  </a:lnTo>
                  <a:lnTo>
                    <a:pt x="8371" y="139713"/>
                  </a:lnTo>
                  <a:lnTo>
                    <a:pt x="21126" y="136668"/>
                  </a:lnTo>
                  <a:lnTo>
                    <a:pt x="30665" y="130477"/>
                  </a:lnTo>
                  <a:lnTo>
                    <a:pt x="59787" y="106189"/>
                  </a:lnTo>
                  <a:lnTo>
                    <a:pt x="78128" y="85446"/>
                  </a:lnTo>
                  <a:lnTo>
                    <a:pt x="95371" y="56557"/>
                  </a:lnTo>
                  <a:lnTo>
                    <a:pt x="102184" y="36373"/>
                  </a:lnTo>
                  <a:lnTo>
                    <a:pt x="102225" y="29950"/>
                  </a:lnTo>
                  <a:lnTo>
                    <a:pt x="98398" y="18942"/>
                  </a:lnTo>
                  <a:lnTo>
                    <a:pt x="93795" y="13082"/>
                  </a:lnTo>
                  <a:lnTo>
                    <a:pt x="91552" y="11520"/>
                  </a:lnTo>
                  <a:lnTo>
                    <a:pt x="81317" y="11718"/>
                  </a:lnTo>
                  <a:lnTo>
                    <a:pt x="68545" y="14952"/>
                  </a:lnTo>
                  <a:lnTo>
                    <a:pt x="58029" y="21227"/>
                  </a:lnTo>
                  <a:lnTo>
                    <a:pt x="43950" y="36387"/>
                  </a:lnTo>
                  <a:lnTo>
                    <a:pt x="27640" y="64778"/>
                  </a:lnTo>
                  <a:lnTo>
                    <a:pt x="24368" y="76029"/>
                  </a:lnTo>
                  <a:lnTo>
                    <a:pt x="24848" y="85867"/>
                  </a:lnTo>
                  <a:lnTo>
                    <a:pt x="25992" y="90523"/>
                  </a:lnTo>
                  <a:lnTo>
                    <a:pt x="28933" y="93626"/>
                  </a:lnTo>
                  <a:lnTo>
                    <a:pt x="38005" y="97075"/>
                  </a:lnTo>
                  <a:lnTo>
                    <a:pt x="47359" y="96673"/>
                  </a:lnTo>
                  <a:lnTo>
                    <a:pt x="57806" y="92623"/>
                  </a:lnTo>
                  <a:lnTo>
                    <a:pt x="89573" y="69695"/>
                  </a:lnTo>
                  <a:lnTo>
                    <a:pt x="103256" y="52005"/>
                  </a:lnTo>
                  <a:lnTo>
                    <a:pt x="109924" y="38169"/>
                  </a:lnTo>
                  <a:lnTo>
                    <a:pt x="111739" y="26707"/>
                  </a:lnTo>
                  <a:lnTo>
                    <a:pt x="108674" y="16291"/>
                  </a:lnTo>
                  <a:lnTo>
                    <a:pt x="98348" y="1245"/>
                  </a:lnTo>
                  <a:lnTo>
                    <a:pt x="94587" y="0"/>
                  </a:lnTo>
                  <a:lnTo>
                    <a:pt x="84602" y="551"/>
                  </a:lnTo>
                  <a:lnTo>
                    <a:pt x="74842" y="5150"/>
                  </a:lnTo>
                  <a:lnTo>
                    <a:pt x="59251" y="19770"/>
                  </a:lnTo>
                  <a:lnTo>
                    <a:pt x="40844" y="44422"/>
                  </a:lnTo>
                  <a:lnTo>
                    <a:pt x="23538" y="74707"/>
                  </a:lnTo>
                  <a:lnTo>
                    <a:pt x="11151" y="104727"/>
                  </a:lnTo>
                  <a:lnTo>
                    <a:pt x="2886" y="130070"/>
                  </a:lnTo>
                  <a:lnTo>
                    <a:pt x="465" y="137409"/>
                  </a:lnTo>
                  <a:lnTo>
                    <a:pt x="1647" y="151368"/>
                  </a:lnTo>
                  <a:lnTo>
                    <a:pt x="3993" y="158139"/>
                  </a:lnTo>
                  <a:lnTo>
                    <a:pt x="8461" y="163378"/>
                  </a:lnTo>
                  <a:lnTo>
                    <a:pt x="21166" y="171135"/>
                  </a:lnTo>
                  <a:lnTo>
                    <a:pt x="32618" y="173131"/>
                  </a:lnTo>
                  <a:lnTo>
                    <a:pt x="37704" y="172647"/>
                  </a:lnTo>
                  <a:lnTo>
                    <a:pt x="58731" y="158098"/>
                  </a:lnTo>
                  <a:lnTo>
                    <a:pt x="90842" y="128474"/>
                  </a:lnTo>
                  <a:lnTo>
                    <a:pt x="107996" y="105572"/>
                  </a:lnTo>
                  <a:lnTo>
                    <a:pt x="121501" y="77071"/>
                  </a:lnTo>
                  <a:lnTo>
                    <a:pt x="122206" y="63834"/>
                  </a:lnTo>
                  <a:lnTo>
                    <a:pt x="121378" y="56240"/>
                  </a:lnTo>
                  <a:lnTo>
                    <a:pt x="118648" y="50451"/>
                  </a:lnTo>
                  <a:lnTo>
                    <a:pt x="109810" y="42084"/>
                  </a:lnTo>
                  <a:lnTo>
                    <a:pt x="104405" y="40289"/>
                  </a:lnTo>
                  <a:lnTo>
                    <a:pt x="92594" y="40229"/>
                  </a:lnTo>
                  <a:lnTo>
                    <a:pt x="73705" y="47742"/>
                  </a:lnTo>
                  <a:lnTo>
                    <a:pt x="54319" y="62628"/>
                  </a:lnTo>
                  <a:lnTo>
                    <a:pt x="33478" y="91652"/>
                  </a:lnTo>
                  <a:lnTo>
                    <a:pt x="10975" y="122275"/>
                  </a:lnTo>
                  <a:lnTo>
                    <a:pt x="6075" y="131821"/>
                  </a:lnTo>
                  <a:lnTo>
                    <a:pt x="4769" y="136399"/>
                  </a:lnTo>
                  <a:lnTo>
                    <a:pt x="5350" y="139451"/>
                  </a:lnTo>
                  <a:lnTo>
                    <a:pt x="7187" y="141485"/>
                  </a:lnTo>
                  <a:lnTo>
                    <a:pt x="9864" y="142841"/>
                  </a:lnTo>
                  <a:lnTo>
                    <a:pt x="20580" y="140478"/>
                  </a:lnTo>
                  <a:lnTo>
                    <a:pt x="39063" y="130988"/>
                  </a:lnTo>
                  <a:lnTo>
                    <a:pt x="69206" y="102363"/>
                  </a:lnTo>
                  <a:lnTo>
                    <a:pt x="90470" y="74208"/>
                  </a:lnTo>
                  <a:lnTo>
                    <a:pt x="111130" y="43052"/>
                  </a:lnTo>
                  <a:lnTo>
                    <a:pt x="121492" y="17095"/>
                  </a:lnTo>
                  <a:lnTo>
                    <a:pt x="120902" y="11292"/>
                  </a:lnTo>
                  <a:lnTo>
                    <a:pt x="118332" y="6698"/>
                  </a:lnTo>
                  <a:lnTo>
                    <a:pt x="114441" y="2909"/>
                  </a:lnTo>
                  <a:lnTo>
                    <a:pt x="110395" y="1109"/>
                  </a:lnTo>
                  <a:lnTo>
                    <a:pt x="102029" y="1044"/>
                  </a:lnTo>
                  <a:lnTo>
                    <a:pt x="85692" y="8555"/>
                  </a:lnTo>
                  <a:lnTo>
                    <a:pt x="61393" y="29310"/>
                  </a:lnTo>
                  <a:lnTo>
                    <a:pt x="41864" y="56311"/>
                  </a:lnTo>
                  <a:lnTo>
                    <a:pt x="27497" y="85915"/>
                  </a:lnTo>
                  <a:lnTo>
                    <a:pt x="23453" y="109580"/>
                  </a:lnTo>
                  <a:lnTo>
                    <a:pt x="24336" y="115765"/>
                  </a:lnTo>
                  <a:lnTo>
                    <a:pt x="29189" y="124573"/>
                  </a:lnTo>
                  <a:lnTo>
                    <a:pt x="36184" y="128972"/>
                  </a:lnTo>
                  <a:lnTo>
                    <a:pt x="40080" y="130145"/>
                  </a:lnTo>
                  <a:lnTo>
                    <a:pt x="52152" y="125643"/>
                  </a:lnTo>
                  <a:lnTo>
                    <a:pt x="76620" y="108480"/>
                  </a:lnTo>
                  <a:lnTo>
                    <a:pt x="87437" y="95461"/>
                  </a:lnTo>
                  <a:lnTo>
                    <a:pt x="101356" y="69082"/>
                  </a:lnTo>
                  <a:lnTo>
                    <a:pt x="104302" y="58105"/>
                  </a:lnTo>
                  <a:lnTo>
                    <a:pt x="102493" y="33364"/>
                  </a:lnTo>
                  <a:lnTo>
                    <a:pt x="95372" y="19250"/>
                  </a:lnTo>
                  <a:lnTo>
                    <a:pt x="82995" y="7015"/>
                  </a:lnTo>
                  <a:lnTo>
                    <a:pt x="79997" y="5297"/>
                  </a:lnTo>
                  <a:lnTo>
                    <a:pt x="76547" y="6329"/>
                  </a:lnTo>
                  <a:lnTo>
                    <a:pt x="54407" y="27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79"/>
            <p:cNvSpPr/>
            <p:nvPr/>
          </p:nvSpPr>
          <p:spPr>
            <a:xfrm>
              <a:off x="7637668" y="2776126"/>
              <a:ext cx="81016" cy="96195"/>
            </a:xfrm>
            <a:custGeom>
              <a:avLst/>
              <a:gdLst/>
              <a:ahLst/>
              <a:cxnLst/>
              <a:rect l="0" t="0" r="0" b="0"/>
              <a:pathLst>
                <a:path w="81016" h="96195">
                  <a:moveTo>
                    <a:pt x="75949" y="6262"/>
                  </a:moveTo>
                  <a:lnTo>
                    <a:pt x="72482" y="2795"/>
                  </a:lnTo>
                  <a:lnTo>
                    <a:pt x="68844" y="1093"/>
                  </a:lnTo>
                  <a:lnTo>
                    <a:pt x="60596" y="0"/>
                  </a:lnTo>
                  <a:lnTo>
                    <a:pt x="54369" y="3721"/>
                  </a:lnTo>
                  <a:lnTo>
                    <a:pt x="50676" y="6745"/>
                  </a:lnTo>
                  <a:lnTo>
                    <a:pt x="31382" y="36068"/>
                  </a:lnTo>
                  <a:lnTo>
                    <a:pt x="10500" y="65530"/>
                  </a:lnTo>
                  <a:lnTo>
                    <a:pt x="1401" y="80913"/>
                  </a:lnTo>
                  <a:lnTo>
                    <a:pt x="125" y="84332"/>
                  </a:lnTo>
                  <a:lnTo>
                    <a:pt x="0" y="87337"/>
                  </a:lnTo>
                  <a:lnTo>
                    <a:pt x="1796" y="92612"/>
                  </a:lnTo>
                  <a:lnTo>
                    <a:pt x="4741" y="94309"/>
                  </a:lnTo>
                  <a:lnTo>
                    <a:pt x="13822" y="96194"/>
                  </a:lnTo>
                  <a:lnTo>
                    <a:pt x="18565" y="95245"/>
                  </a:lnTo>
                  <a:lnTo>
                    <a:pt x="31449" y="87702"/>
                  </a:lnTo>
                  <a:lnTo>
                    <a:pt x="48524" y="72580"/>
                  </a:lnTo>
                  <a:lnTo>
                    <a:pt x="68225" y="41902"/>
                  </a:lnTo>
                  <a:lnTo>
                    <a:pt x="78913" y="20076"/>
                  </a:lnTo>
                  <a:lnTo>
                    <a:pt x="80894" y="12886"/>
                  </a:lnTo>
                  <a:lnTo>
                    <a:pt x="79972" y="9952"/>
                  </a:lnTo>
                  <a:lnTo>
                    <a:pt x="75076" y="4758"/>
                  </a:lnTo>
                  <a:lnTo>
                    <a:pt x="71013" y="3808"/>
                  </a:lnTo>
                  <a:lnTo>
                    <a:pt x="60692" y="4688"/>
                  </a:lnTo>
                  <a:lnTo>
                    <a:pt x="50783" y="9433"/>
                  </a:lnTo>
                  <a:lnTo>
                    <a:pt x="42267" y="16380"/>
                  </a:lnTo>
                  <a:lnTo>
                    <a:pt x="36063" y="24306"/>
                  </a:lnTo>
                  <a:lnTo>
                    <a:pt x="32822" y="34602"/>
                  </a:lnTo>
                  <a:lnTo>
                    <a:pt x="32107" y="45709"/>
                  </a:lnTo>
                  <a:lnTo>
                    <a:pt x="36004" y="62212"/>
                  </a:lnTo>
                  <a:lnTo>
                    <a:pt x="37708" y="63157"/>
                  </a:lnTo>
                  <a:lnTo>
                    <a:pt x="43472" y="64206"/>
                  </a:lnTo>
                  <a:lnTo>
                    <a:pt x="58343" y="57862"/>
                  </a:lnTo>
                  <a:lnTo>
                    <a:pt x="69603" y="50257"/>
                  </a:lnTo>
                  <a:lnTo>
                    <a:pt x="77536" y="39940"/>
                  </a:lnTo>
                  <a:lnTo>
                    <a:pt x="81015" y="24224"/>
                  </a:lnTo>
                  <a:lnTo>
                    <a:pt x="80052" y="19688"/>
                  </a:lnTo>
                  <a:lnTo>
                    <a:pt x="75112" y="12713"/>
                  </a:lnTo>
                  <a:lnTo>
                    <a:pt x="72489" y="11289"/>
                  </a:lnTo>
                  <a:lnTo>
                    <a:pt x="70013" y="11065"/>
                  </a:lnTo>
                  <a:lnTo>
                    <a:pt x="67638" y="11641"/>
                  </a:lnTo>
                  <a:lnTo>
                    <a:pt x="57359" y="19387"/>
                  </a:lnTo>
                  <a:lnTo>
                    <a:pt x="46097" y="44711"/>
                  </a:lnTo>
                  <a:lnTo>
                    <a:pt x="38133" y="74544"/>
                  </a:lnTo>
                  <a:lnTo>
                    <a:pt x="39127" y="78635"/>
                  </a:lnTo>
                  <a:lnTo>
                    <a:pt x="44102" y="85115"/>
                  </a:lnTo>
                  <a:lnTo>
                    <a:pt x="49216" y="88480"/>
                  </a:lnTo>
                  <a:lnTo>
                    <a:pt x="51594" y="89376"/>
                  </a:lnTo>
                  <a:lnTo>
                    <a:pt x="53907" y="89249"/>
                  </a:lnTo>
                  <a:lnTo>
                    <a:pt x="58412" y="87172"/>
                  </a:lnTo>
                  <a:lnTo>
                    <a:pt x="68495" y="78456"/>
                  </a:lnTo>
                  <a:lnTo>
                    <a:pt x="72637" y="70764"/>
                  </a:lnTo>
                  <a:lnTo>
                    <a:pt x="73740" y="66680"/>
                  </a:lnTo>
                  <a:lnTo>
                    <a:pt x="71828" y="47064"/>
                  </a:lnTo>
                  <a:lnTo>
                    <a:pt x="66618" y="35040"/>
                  </a:lnTo>
                  <a:lnTo>
                    <a:pt x="63197" y="29802"/>
                  </a:lnTo>
                  <a:lnTo>
                    <a:pt x="58740" y="26310"/>
                  </a:lnTo>
                  <a:lnTo>
                    <a:pt x="47980" y="22429"/>
                  </a:lnTo>
                  <a:lnTo>
                    <a:pt x="42789" y="22846"/>
                  </a:lnTo>
                  <a:lnTo>
                    <a:pt x="33149" y="27180"/>
                  </a:lnTo>
                  <a:lnTo>
                    <a:pt x="10635" y="519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80"/>
            <p:cNvSpPr/>
            <p:nvPr/>
          </p:nvSpPr>
          <p:spPr>
            <a:xfrm>
              <a:off x="7916210" y="2756263"/>
              <a:ext cx="32539" cy="293915"/>
            </a:xfrm>
            <a:custGeom>
              <a:avLst/>
              <a:gdLst/>
              <a:ahLst/>
              <a:cxnLst/>
              <a:rect l="0" t="0" r="0" b="0"/>
              <a:pathLst>
                <a:path w="32539" h="293915">
                  <a:moveTo>
                    <a:pt x="6413" y="0"/>
                  </a:moveTo>
                  <a:lnTo>
                    <a:pt x="2945" y="6934"/>
                  </a:lnTo>
                  <a:lnTo>
                    <a:pt x="284" y="39376"/>
                  </a:lnTo>
                  <a:lnTo>
                    <a:pt x="0" y="71901"/>
                  </a:lnTo>
                  <a:lnTo>
                    <a:pt x="1852" y="102584"/>
                  </a:lnTo>
                  <a:lnTo>
                    <a:pt x="5061" y="131995"/>
                  </a:lnTo>
                  <a:lnTo>
                    <a:pt x="7947" y="163691"/>
                  </a:lnTo>
                  <a:lnTo>
                    <a:pt x="11463" y="194127"/>
                  </a:lnTo>
                  <a:lnTo>
                    <a:pt x="14441" y="219595"/>
                  </a:lnTo>
                  <a:lnTo>
                    <a:pt x="18482" y="247705"/>
                  </a:lnTo>
                  <a:lnTo>
                    <a:pt x="26450" y="275617"/>
                  </a:lnTo>
                  <a:lnTo>
                    <a:pt x="32538" y="2939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81"/>
            <p:cNvSpPr/>
            <p:nvPr/>
          </p:nvSpPr>
          <p:spPr>
            <a:xfrm>
              <a:off x="7818120" y="2919548"/>
              <a:ext cx="104504" cy="18622"/>
            </a:xfrm>
            <a:custGeom>
              <a:avLst/>
              <a:gdLst/>
              <a:ahLst/>
              <a:cxnLst/>
              <a:rect l="0" t="0" r="0" b="0"/>
              <a:pathLst>
                <a:path w="104504" h="18622">
                  <a:moveTo>
                    <a:pt x="0" y="0"/>
                  </a:moveTo>
                  <a:lnTo>
                    <a:pt x="5940" y="5215"/>
                  </a:lnTo>
                  <a:lnTo>
                    <a:pt x="17806" y="11141"/>
                  </a:lnTo>
                  <a:lnTo>
                    <a:pt x="48405" y="18338"/>
                  </a:lnTo>
                  <a:lnTo>
                    <a:pt x="76866" y="18621"/>
                  </a:lnTo>
                  <a:lnTo>
                    <a:pt x="104503" y="130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82"/>
            <p:cNvSpPr/>
            <p:nvPr/>
          </p:nvSpPr>
          <p:spPr>
            <a:xfrm>
              <a:off x="7840483" y="2775857"/>
              <a:ext cx="10295" cy="287384"/>
            </a:xfrm>
            <a:custGeom>
              <a:avLst/>
              <a:gdLst/>
              <a:ahLst/>
              <a:cxnLst/>
              <a:rect l="0" t="0" r="0" b="0"/>
              <a:pathLst>
                <a:path w="10295" h="287384">
                  <a:moveTo>
                    <a:pt x="3763" y="0"/>
                  </a:moveTo>
                  <a:lnTo>
                    <a:pt x="3037" y="17081"/>
                  </a:lnTo>
                  <a:lnTo>
                    <a:pt x="0" y="34574"/>
                  </a:lnTo>
                  <a:lnTo>
                    <a:pt x="2325" y="58544"/>
                  </a:lnTo>
                  <a:lnTo>
                    <a:pt x="3337" y="88305"/>
                  </a:lnTo>
                  <a:lnTo>
                    <a:pt x="3637" y="120104"/>
                  </a:lnTo>
                  <a:lnTo>
                    <a:pt x="3725" y="152507"/>
                  </a:lnTo>
                  <a:lnTo>
                    <a:pt x="3751" y="184363"/>
                  </a:lnTo>
                  <a:lnTo>
                    <a:pt x="3758" y="213961"/>
                  </a:lnTo>
                  <a:lnTo>
                    <a:pt x="3761" y="237333"/>
                  </a:lnTo>
                  <a:lnTo>
                    <a:pt x="8251" y="266960"/>
                  </a:lnTo>
                  <a:lnTo>
                    <a:pt x="10294" y="287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83"/>
            <p:cNvSpPr/>
            <p:nvPr/>
          </p:nvSpPr>
          <p:spPr>
            <a:xfrm>
              <a:off x="7681461" y="2516416"/>
              <a:ext cx="482733" cy="812896"/>
            </a:xfrm>
            <a:custGeom>
              <a:avLst/>
              <a:gdLst/>
              <a:ahLst/>
              <a:cxnLst/>
              <a:rect l="0" t="0" r="0" b="0"/>
              <a:pathLst>
                <a:path w="482733" h="812896">
                  <a:moveTo>
                    <a:pt x="365259" y="11247"/>
                  </a:moveTo>
                  <a:lnTo>
                    <a:pt x="361791" y="11247"/>
                  </a:lnTo>
                  <a:lnTo>
                    <a:pt x="358154" y="7376"/>
                  </a:lnTo>
                  <a:lnTo>
                    <a:pt x="356169" y="4312"/>
                  </a:lnTo>
                  <a:lnTo>
                    <a:pt x="353393" y="2270"/>
                  </a:lnTo>
                  <a:lnTo>
                    <a:pt x="346439" y="0"/>
                  </a:lnTo>
                  <a:lnTo>
                    <a:pt x="315955" y="3757"/>
                  </a:lnTo>
                  <a:lnTo>
                    <a:pt x="293560" y="10882"/>
                  </a:lnTo>
                  <a:lnTo>
                    <a:pt x="268864" y="26137"/>
                  </a:lnTo>
                  <a:lnTo>
                    <a:pt x="243161" y="45897"/>
                  </a:lnTo>
                  <a:lnTo>
                    <a:pt x="216434" y="73362"/>
                  </a:lnTo>
                  <a:lnTo>
                    <a:pt x="186584" y="101658"/>
                  </a:lnTo>
                  <a:lnTo>
                    <a:pt x="168040" y="124727"/>
                  </a:lnTo>
                  <a:lnTo>
                    <a:pt x="148187" y="149494"/>
                  </a:lnTo>
                  <a:lnTo>
                    <a:pt x="127995" y="175016"/>
                  </a:lnTo>
                  <a:lnTo>
                    <a:pt x="109343" y="200873"/>
                  </a:lnTo>
                  <a:lnTo>
                    <a:pt x="93312" y="226879"/>
                  </a:lnTo>
                  <a:lnTo>
                    <a:pt x="78204" y="252952"/>
                  </a:lnTo>
                  <a:lnTo>
                    <a:pt x="61814" y="279054"/>
                  </a:lnTo>
                  <a:lnTo>
                    <a:pt x="48724" y="307105"/>
                  </a:lnTo>
                  <a:lnTo>
                    <a:pt x="38068" y="336505"/>
                  </a:lnTo>
                  <a:lnTo>
                    <a:pt x="28494" y="366505"/>
                  </a:lnTo>
                  <a:lnTo>
                    <a:pt x="19401" y="396771"/>
                  </a:lnTo>
                  <a:lnTo>
                    <a:pt x="11247" y="427157"/>
                  </a:lnTo>
                  <a:lnTo>
                    <a:pt x="5204" y="457595"/>
                  </a:lnTo>
                  <a:lnTo>
                    <a:pt x="2034" y="486121"/>
                  </a:lnTo>
                  <a:lnTo>
                    <a:pt x="626" y="513313"/>
                  </a:lnTo>
                  <a:lnTo>
                    <a:pt x="0" y="539913"/>
                  </a:lnTo>
                  <a:lnTo>
                    <a:pt x="1657" y="564314"/>
                  </a:lnTo>
                  <a:lnTo>
                    <a:pt x="5537" y="587255"/>
                  </a:lnTo>
                  <a:lnTo>
                    <a:pt x="12101" y="609546"/>
                  </a:lnTo>
                  <a:lnTo>
                    <a:pt x="19856" y="631548"/>
                  </a:lnTo>
                  <a:lnTo>
                    <a:pt x="28141" y="653422"/>
                  </a:lnTo>
                  <a:lnTo>
                    <a:pt x="40965" y="685411"/>
                  </a:lnTo>
                  <a:lnTo>
                    <a:pt x="54684" y="712871"/>
                  </a:lnTo>
                  <a:lnTo>
                    <a:pt x="78455" y="742022"/>
                  </a:lnTo>
                  <a:lnTo>
                    <a:pt x="110610" y="774600"/>
                  </a:lnTo>
                  <a:lnTo>
                    <a:pt x="138609" y="794426"/>
                  </a:lnTo>
                  <a:lnTo>
                    <a:pt x="154217" y="802012"/>
                  </a:lnTo>
                  <a:lnTo>
                    <a:pt x="183912" y="808817"/>
                  </a:lnTo>
                  <a:lnTo>
                    <a:pt x="208959" y="812895"/>
                  </a:lnTo>
                  <a:lnTo>
                    <a:pt x="232829" y="812169"/>
                  </a:lnTo>
                  <a:lnTo>
                    <a:pt x="263868" y="805421"/>
                  </a:lnTo>
                  <a:lnTo>
                    <a:pt x="293463" y="791886"/>
                  </a:lnTo>
                  <a:lnTo>
                    <a:pt x="324575" y="773300"/>
                  </a:lnTo>
                  <a:lnTo>
                    <a:pt x="351901" y="748878"/>
                  </a:lnTo>
                  <a:lnTo>
                    <a:pt x="378263" y="721638"/>
                  </a:lnTo>
                  <a:lnTo>
                    <a:pt x="397172" y="693851"/>
                  </a:lnTo>
                  <a:lnTo>
                    <a:pt x="413016" y="666184"/>
                  </a:lnTo>
                  <a:lnTo>
                    <a:pt x="429725" y="635328"/>
                  </a:lnTo>
                  <a:lnTo>
                    <a:pt x="436970" y="613978"/>
                  </a:lnTo>
                  <a:lnTo>
                    <a:pt x="444543" y="590459"/>
                  </a:lnTo>
                  <a:lnTo>
                    <a:pt x="452747" y="566217"/>
                  </a:lnTo>
                  <a:lnTo>
                    <a:pt x="461233" y="543348"/>
                  </a:lnTo>
                  <a:lnTo>
                    <a:pt x="467906" y="519153"/>
                  </a:lnTo>
                  <a:lnTo>
                    <a:pt x="472566" y="494612"/>
                  </a:lnTo>
                  <a:lnTo>
                    <a:pt x="474637" y="471609"/>
                  </a:lnTo>
                  <a:lnTo>
                    <a:pt x="477492" y="447355"/>
                  </a:lnTo>
                  <a:lnTo>
                    <a:pt x="480455" y="422061"/>
                  </a:lnTo>
                  <a:lnTo>
                    <a:pt x="481772" y="396305"/>
                  </a:lnTo>
                  <a:lnTo>
                    <a:pt x="482356" y="372279"/>
                  </a:lnTo>
                  <a:lnTo>
                    <a:pt x="482617" y="348780"/>
                  </a:lnTo>
                  <a:lnTo>
                    <a:pt x="482732" y="323821"/>
                  </a:lnTo>
                  <a:lnTo>
                    <a:pt x="480848" y="300150"/>
                  </a:lnTo>
                  <a:lnTo>
                    <a:pt x="478318" y="277534"/>
                  </a:lnTo>
                  <a:lnTo>
                    <a:pt x="475442" y="245127"/>
                  </a:lnTo>
                  <a:lnTo>
                    <a:pt x="466768" y="216817"/>
                  </a:lnTo>
                  <a:lnTo>
                    <a:pt x="458553" y="190045"/>
                  </a:lnTo>
                  <a:lnTo>
                    <a:pt x="446523" y="164453"/>
                  </a:lnTo>
                  <a:lnTo>
                    <a:pt x="425257" y="135933"/>
                  </a:lnTo>
                  <a:lnTo>
                    <a:pt x="409404" y="117860"/>
                  </a:lnTo>
                  <a:lnTo>
                    <a:pt x="378838" y="94256"/>
                  </a:lnTo>
                  <a:lnTo>
                    <a:pt x="332602" y="634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84"/>
            <p:cNvSpPr/>
            <p:nvPr/>
          </p:nvSpPr>
          <p:spPr>
            <a:xfrm>
              <a:off x="7302136" y="2815046"/>
              <a:ext cx="52253" cy="378823"/>
            </a:xfrm>
            <a:custGeom>
              <a:avLst/>
              <a:gdLst/>
              <a:ahLst/>
              <a:cxnLst/>
              <a:rect l="0" t="0" r="0" b="0"/>
              <a:pathLst>
                <a:path w="52253" h="378823">
                  <a:moveTo>
                    <a:pt x="52252" y="0"/>
                  </a:moveTo>
                  <a:lnTo>
                    <a:pt x="47038" y="14057"/>
                  </a:lnTo>
                  <a:lnTo>
                    <a:pt x="41838" y="46175"/>
                  </a:lnTo>
                  <a:lnTo>
                    <a:pt x="39248" y="76496"/>
                  </a:lnTo>
                  <a:lnTo>
                    <a:pt x="36071" y="100038"/>
                  </a:lnTo>
                  <a:lnTo>
                    <a:pt x="32240" y="123080"/>
                  </a:lnTo>
                  <a:lnTo>
                    <a:pt x="28118" y="146142"/>
                  </a:lnTo>
                  <a:lnTo>
                    <a:pt x="23867" y="170906"/>
                  </a:lnTo>
                  <a:lnTo>
                    <a:pt x="19558" y="196427"/>
                  </a:lnTo>
                  <a:lnTo>
                    <a:pt x="15950" y="221558"/>
                  </a:lnTo>
                  <a:lnTo>
                    <a:pt x="14347" y="244822"/>
                  </a:lnTo>
                  <a:lnTo>
                    <a:pt x="13445" y="274853"/>
                  </a:lnTo>
                  <a:lnTo>
                    <a:pt x="9710" y="302136"/>
                  </a:lnTo>
                  <a:lnTo>
                    <a:pt x="6009" y="323693"/>
                  </a:lnTo>
                  <a:lnTo>
                    <a:pt x="1782" y="352570"/>
                  </a:lnTo>
                  <a:lnTo>
                    <a:pt x="0" y="3788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85"/>
            <p:cNvSpPr/>
            <p:nvPr/>
          </p:nvSpPr>
          <p:spPr>
            <a:xfrm>
              <a:off x="7439313" y="2743200"/>
              <a:ext cx="19579" cy="346166"/>
            </a:xfrm>
            <a:custGeom>
              <a:avLst/>
              <a:gdLst/>
              <a:ahLst/>
              <a:cxnLst/>
              <a:rect l="0" t="0" r="0" b="0"/>
              <a:pathLst>
                <a:path w="19579" h="346166">
                  <a:moveTo>
                    <a:pt x="6515" y="0"/>
                  </a:moveTo>
                  <a:lnTo>
                    <a:pt x="1345" y="21314"/>
                  </a:lnTo>
                  <a:lnTo>
                    <a:pt x="387" y="47439"/>
                  </a:lnTo>
                  <a:lnTo>
                    <a:pt x="162" y="71158"/>
                  </a:lnTo>
                  <a:lnTo>
                    <a:pt x="37" y="101558"/>
                  </a:lnTo>
                  <a:lnTo>
                    <a:pt x="0" y="133223"/>
                  </a:lnTo>
                  <a:lnTo>
                    <a:pt x="714" y="164861"/>
                  </a:lnTo>
                  <a:lnTo>
                    <a:pt x="4475" y="193668"/>
                  </a:lnTo>
                  <a:lnTo>
                    <a:pt x="6636" y="226313"/>
                  </a:lnTo>
                  <a:lnTo>
                    <a:pt x="9714" y="253226"/>
                  </a:lnTo>
                  <a:lnTo>
                    <a:pt x="12059" y="283068"/>
                  </a:lnTo>
                  <a:lnTo>
                    <a:pt x="12754" y="312633"/>
                  </a:lnTo>
                  <a:lnTo>
                    <a:pt x="19578" y="3461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86"/>
            <p:cNvSpPr/>
            <p:nvPr/>
          </p:nvSpPr>
          <p:spPr>
            <a:xfrm>
              <a:off x="7315208" y="2795452"/>
              <a:ext cx="91433" cy="233013"/>
            </a:xfrm>
            <a:custGeom>
              <a:avLst/>
              <a:gdLst/>
              <a:ahLst/>
              <a:cxnLst/>
              <a:rect l="0" t="0" r="0" b="0"/>
              <a:pathLst>
                <a:path w="91433" h="233013">
                  <a:moveTo>
                    <a:pt x="19586" y="0"/>
                  </a:moveTo>
                  <a:lnTo>
                    <a:pt x="15097" y="10428"/>
                  </a:lnTo>
                  <a:lnTo>
                    <a:pt x="13458" y="36141"/>
                  </a:lnTo>
                  <a:lnTo>
                    <a:pt x="13233" y="58880"/>
                  </a:lnTo>
                  <a:lnTo>
                    <a:pt x="12382" y="88001"/>
                  </a:lnTo>
                  <a:lnTo>
                    <a:pt x="8581" y="114289"/>
                  </a:lnTo>
                  <a:lnTo>
                    <a:pt x="4995" y="144979"/>
                  </a:lnTo>
                  <a:lnTo>
                    <a:pt x="980" y="171845"/>
                  </a:lnTo>
                  <a:lnTo>
                    <a:pt x="187" y="200831"/>
                  </a:lnTo>
                  <a:lnTo>
                    <a:pt x="0" y="233012"/>
                  </a:lnTo>
                  <a:lnTo>
                    <a:pt x="723" y="232993"/>
                  </a:lnTo>
                  <a:lnTo>
                    <a:pt x="3461" y="231036"/>
                  </a:lnTo>
                  <a:lnTo>
                    <a:pt x="5162" y="227747"/>
                  </a:lnTo>
                  <a:lnTo>
                    <a:pt x="5616" y="225854"/>
                  </a:lnTo>
                  <a:lnTo>
                    <a:pt x="9990" y="221815"/>
                  </a:lnTo>
                  <a:lnTo>
                    <a:pt x="40674" y="203346"/>
                  </a:lnTo>
                  <a:lnTo>
                    <a:pt x="91432" y="1632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87"/>
            <p:cNvSpPr/>
            <p:nvPr/>
          </p:nvSpPr>
          <p:spPr>
            <a:xfrm>
              <a:off x="7106823" y="2588926"/>
              <a:ext cx="573854" cy="767454"/>
            </a:xfrm>
            <a:custGeom>
              <a:avLst/>
              <a:gdLst/>
              <a:ahLst/>
              <a:cxnLst/>
              <a:rect l="0" t="0" r="0" b="0"/>
              <a:pathLst>
                <a:path w="573854" h="767454">
                  <a:moveTo>
                    <a:pt x="391257" y="43239"/>
                  </a:moveTo>
                  <a:lnTo>
                    <a:pt x="375904" y="18157"/>
                  </a:lnTo>
                  <a:lnTo>
                    <a:pt x="362517" y="5892"/>
                  </a:lnTo>
                  <a:lnTo>
                    <a:pt x="352843" y="1241"/>
                  </a:lnTo>
                  <a:lnTo>
                    <a:pt x="348230" y="0"/>
                  </a:lnTo>
                  <a:lnTo>
                    <a:pt x="320934" y="1721"/>
                  </a:lnTo>
                  <a:lnTo>
                    <a:pt x="295672" y="10296"/>
                  </a:lnTo>
                  <a:lnTo>
                    <a:pt x="270931" y="22028"/>
                  </a:lnTo>
                  <a:lnTo>
                    <a:pt x="245216" y="41631"/>
                  </a:lnTo>
                  <a:lnTo>
                    <a:pt x="222678" y="65824"/>
                  </a:lnTo>
                  <a:lnTo>
                    <a:pt x="195278" y="94845"/>
                  </a:lnTo>
                  <a:lnTo>
                    <a:pt x="167645" y="122958"/>
                  </a:lnTo>
                  <a:lnTo>
                    <a:pt x="149876" y="144710"/>
                  </a:lnTo>
                  <a:lnTo>
                    <a:pt x="133027" y="168892"/>
                  </a:lnTo>
                  <a:lnTo>
                    <a:pt x="118282" y="194154"/>
                  </a:lnTo>
                  <a:lnTo>
                    <a:pt x="102537" y="219895"/>
                  </a:lnTo>
                  <a:lnTo>
                    <a:pt x="86588" y="245851"/>
                  </a:lnTo>
                  <a:lnTo>
                    <a:pt x="72243" y="271900"/>
                  </a:lnTo>
                  <a:lnTo>
                    <a:pt x="58610" y="297992"/>
                  </a:lnTo>
                  <a:lnTo>
                    <a:pt x="46020" y="324829"/>
                  </a:lnTo>
                  <a:lnTo>
                    <a:pt x="35586" y="353690"/>
                  </a:lnTo>
                  <a:lnTo>
                    <a:pt x="26110" y="381514"/>
                  </a:lnTo>
                  <a:lnTo>
                    <a:pt x="17786" y="408396"/>
                  </a:lnTo>
                  <a:lnTo>
                    <a:pt x="11667" y="434857"/>
                  </a:lnTo>
                  <a:lnTo>
                    <a:pt x="6530" y="459196"/>
                  </a:lnTo>
                  <a:lnTo>
                    <a:pt x="2552" y="482835"/>
                  </a:lnTo>
                  <a:lnTo>
                    <a:pt x="786" y="507855"/>
                  </a:lnTo>
                  <a:lnTo>
                    <a:pt x="0" y="531555"/>
                  </a:lnTo>
                  <a:lnTo>
                    <a:pt x="377" y="554908"/>
                  </a:lnTo>
                  <a:lnTo>
                    <a:pt x="2962" y="579802"/>
                  </a:lnTo>
                  <a:lnTo>
                    <a:pt x="8466" y="603446"/>
                  </a:lnTo>
                  <a:lnTo>
                    <a:pt x="19724" y="635221"/>
                  </a:lnTo>
                  <a:lnTo>
                    <a:pt x="32254" y="663020"/>
                  </a:lnTo>
                  <a:lnTo>
                    <a:pt x="49491" y="694953"/>
                  </a:lnTo>
                  <a:lnTo>
                    <a:pt x="72086" y="721500"/>
                  </a:lnTo>
                  <a:lnTo>
                    <a:pt x="99449" y="741473"/>
                  </a:lnTo>
                  <a:lnTo>
                    <a:pt x="129126" y="759396"/>
                  </a:lnTo>
                  <a:lnTo>
                    <a:pt x="152803" y="765611"/>
                  </a:lnTo>
                  <a:lnTo>
                    <a:pt x="181670" y="767453"/>
                  </a:lnTo>
                  <a:lnTo>
                    <a:pt x="209736" y="764531"/>
                  </a:lnTo>
                  <a:lnTo>
                    <a:pt x="236437" y="759069"/>
                  </a:lnTo>
                  <a:lnTo>
                    <a:pt x="266201" y="749388"/>
                  </a:lnTo>
                  <a:lnTo>
                    <a:pt x="294534" y="733859"/>
                  </a:lnTo>
                  <a:lnTo>
                    <a:pt x="321313" y="718937"/>
                  </a:lnTo>
                  <a:lnTo>
                    <a:pt x="351099" y="698388"/>
                  </a:lnTo>
                  <a:lnTo>
                    <a:pt x="379439" y="677382"/>
                  </a:lnTo>
                  <a:lnTo>
                    <a:pt x="406222" y="653903"/>
                  </a:lnTo>
                  <a:lnTo>
                    <a:pt x="429074" y="625094"/>
                  </a:lnTo>
                  <a:lnTo>
                    <a:pt x="453101" y="597044"/>
                  </a:lnTo>
                  <a:lnTo>
                    <a:pt x="468092" y="575306"/>
                  </a:lnTo>
                  <a:lnTo>
                    <a:pt x="482011" y="551131"/>
                  </a:lnTo>
                  <a:lnTo>
                    <a:pt x="495455" y="525872"/>
                  </a:lnTo>
                  <a:lnTo>
                    <a:pt x="508687" y="502067"/>
                  </a:lnTo>
                  <a:lnTo>
                    <a:pt x="521825" y="478666"/>
                  </a:lnTo>
                  <a:lnTo>
                    <a:pt x="534921" y="453751"/>
                  </a:lnTo>
                  <a:lnTo>
                    <a:pt x="546064" y="430099"/>
                  </a:lnTo>
                  <a:lnTo>
                    <a:pt x="555129" y="406766"/>
                  </a:lnTo>
                  <a:lnTo>
                    <a:pt x="561576" y="381881"/>
                  </a:lnTo>
                  <a:lnTo>
                    <a:pt x="569286" y="350326"/>
                  </a:lnTo>
                  <a:lnTo>
                    <a:pt x="571982" y="327768"/>
                  </a:lnTo>
                  <a:lnTo>
                    <a:pt x="573179" y="304680"/>
                  </a:lnTo>
                  <a:lnTo>
                    <a:pt x="573853" y="274635"/>
                  </a:lnTo>
                  <a:lnTo>
                    <a:pt x="573327" y="243075"/>
                  </a:lnTo>
                  <a:lnTo>
                    <a:pt x="568898" y="211468"/>
                  </a:lnTo>
                  <a:lnTo>
                    <a:pt x="562989" y="183396"/>
                  </a:lnTo>
                  <a:lnTo>
                    <a:pt x="555190" y="157420"/>
                  </a:lnTo>
                  <a:lnTo>
                    <a:pt x="535721" y="128769"/>
                  </a:lnTo>
                  <a:lnTo>
                    <a:pt x="525132" y="116087"/>
                  </a:lnTo>
                  <a:lnTo>
                    <a:pt x="496616" y="96119"/>
                  </a:lnTo>
                  <a:lnTo>
                    <a:pt x="474484" y="84550"/>
                  </a:lnTo>
                  <a:lnTo>
                    <a:pt x="449541" y="76525"/>
                  </a:lnTo>
                  <a:lnTo>
                    <a:pt x="423765" y="71487"/>
                  </a:lnTo>
                  <a:lnTo>
                    <a:pt x="392518" y="69784"/>
                  </a:lnTo>
                  <a:lnTo>
                    <a:pt x="361618" y="70174"/>
                  </a:lnTo>
                  <a:lnTo>
                    <a:pt x="336161" y="74551"/>
                  </a:lnTo>
                  <a:lnTo>
                    <a:pt x="312880" y="758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35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Remember diatomic molecules? (H</a:t>
            </a:r>
            <a:r>
              <a:rPr lang="en-US" b="1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, N</a:t>
            </a:r>
            <a:r>
              <a:rPr lang="en-US" b="1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, F</a:t>
            </a:r>
            <a:r>
              <a:rPr lang="en-US" b="1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, O</a:t>
            </a:r>
            <a:r>
              <a:rPr lang="en-US" b="1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, I</a:t>
            </a:r>
            <a:r>
              <a:rPr lang="en-US" b="1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, Cl</a:t>
            </a:r>
            <a:r>
              <a:rPr lang="en-US" b="1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, Br</a:t>
            </a:r>
            <a:r>
              <a:rPr lang="en-US" b="1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They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only come in pairs.</a:t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</a:t>
            </a:r>
            <a:r>
              <a:rPr lang="en-US" b="1" dirty="0" smtClean="0"/>
              <a:t>non-metallic </a:t>
            </a:r>
            <a:r>
              <a:rPr lang="en-US" dirty="0" smtClean="0"/>
              <a:t>elements form </a:t>
            </a:r>
            <a:r>
              <a:rPr lang="en-US" b="1" dirty="0" smtClean="0"/>
              <a:t>diatomic molecules</a:t>
            </a:r>
            <a:r>
              <a:rPr lang="en-US" dirty="0" smtClean="0"/>
              <a:t> other and the noble gases because they already have their 8 valence electrons.</a:t>
            </a:r>
          </a:p>
          <a:p>
            <a:r>
              <a:rPr lang="en-US" dirty="0" smtClean="0"/>
              <a:t>Hence the halogens we learned about are </a:t>
            </a:r>
            <a:r>
              <a:rPr lang="en-US" dirty="0" err="1" smtClean="0"/>
              <a:t>diatomically</a:t>
            </a:r>
            <a:r>
              <a:rPr lang="en-US" dirty="0" smtClean="0"/>
              <a:t> held together by covalent bonds.</a:t>
            </a:r>
          </a:p>
          <a:p>
            <a:r>
              <a:rPr lang="en-US" dirty="0" smtClean="0"/>
              <a:t>When drawing diagrams showing the overlap of the outer shells, </a:t>
            </a:r>
            <a:r>
              <a:rPr lang="en-US" b="1" dirty="0" smtClean="0"/>
              <a:t>we can show the outer electrons only</a:t>
            </a:r>
            <a:r>
              <a:rPr lang="en-US" dirty="0" smtClean="0"/>
              <a:t>, because the inner electrons are not involved in bonding.</a:t>
            </a:r>
            <a:endParaRPr lang="en-US" dirty="0"/>
          </a:p>
        </p:txBody>
      </p:sp>
      <p:grpSp>
        <p:nvGrpSpPr>
          <p:cNvPr id="47" name="SMARTInkShape-Group47"/>
          <p:cNvGrpSpPr/>
          <p:nvPr/>
        </p:nvGrpSpPr>
        <p:grpSpPr>
          <a:xfrm>
            <a:off x="7715816" y="1465633"/>
            <a:ext cx="1338526" cy="1014480"/>
            <a:chOff x="7715816" y="1465633"/>
            <a:chExt cx="1338526" cy="1014480"/>
          </a:xfrm>
        </p:grpSpPr>
        <p:sp>
          <p:nvSpPr>
            <p:cNvPr id="34" name="SMARTInkShape-288"/>
            <p:cNvSpPr/>
            <p:nvPr/>
          </p:nvSpPr>
          <p:spPr>
            <a:xfrm>
              <a:off x="8007531" y="2031274"/>
              <a:ext cx="84910" cy="23063"/>
            </a:xfrm>
            <a:custGeom>
              <a:avLst/>
              <a:gdLst/>
              <a:ahLst/>
              <a:cxnLst/>
              <a:rect l="0" t="0" r="0" b="0"/>
              <a:pathLst>
                <a:path w="84910" h="23063">
                  <a:moveTo>
                    <a:pt x="0" y="19595"/>
                  </a:moveTo>
                  <a:lnTo>
                    <a:pt x="6934" y="23062"/>
                  </a:lnTo>
                  <a:lnTo>
                    <a:pt x="32050" y="18283"/>
                  </a:lnTo>
                  <a:lnTo>
                    <a:pt x="63179" y="8880"/>
                  </a:lnTo>
                  <a:lnTo>
                    <a:pt x="84909" y="0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89"/>
            <p:cNvSpPr/>
            <p:nvPr/>
          </p:nvSpPr>
          <p:spPr>
            <a:xfrm>
              <a:off x="7835423" y="1678577"/>
              <a:ext cx="490344" cy="772137"/>
            </a:xfrm>
            <a:custGeom>
              <a:avLst/>
              <a:gdLst/>
              <a:ahLst/>
              <a:cxnLst/>
              <a:rect l="0" t="0" r="0" b="0"/>
              <a:pathLst>
                <a:path w="490344" h="772137">
                  <a:moveTo>
                    <a:pt x="446429" y="0"/>
                  </a:moveTo>
                  <a:lnTo>
                    <a:pt x="414430" y="726"/>
                  </a:lnTo>
                  <a:lnTo>
                    <a:pt x="383648" y="5940"/>
                  </a:lnTo>
                  <a:lnTo>
                    <a:pt x="359743" y="12558"/>
                  </a:lnTo>
                  <a:lnTo>
                    <a:pt x="334605" y="22273"/>
                  </a:lnTo>
                  <a:lnTo>
                    <a:pt x="308918" y="35299"/>
                  </a:lnTo>
                  <a:lnTo>
                    <a:pt x="282988" y="53184"/>
                  </a:lnTo>
                  <a:lnTo>
                    <a:pt x="255013" y="77098"/>
                  </a:lnTo>
                  <a:lnTo>
                    <a:pt x="225645" y="104660"/>
                  </a:lnTo>
                  <a:lnTo>
                    <a:pt x="195661" y="133843"/>
                  </a:lnTo>
                  <a:lnTo>
                    <a:pt x="165401" y="165682"/>
                  </a:lnTo>
                  <a:lnTo>
                    <a:pt x="150219" y="182300"/>
                  </a:lnTo>
                  <a:lnTo>
                    <a:pt x="136470" y="199185"/>
                  </a:lnTo>
                  <a:lnTo>
                    <a:pt x="123675" y="216247"/>
                  </a:lnTo>
                  <a:lnTo>
                    <a:pt x="111517" y="233428"/>
                  </a:lnTo>
                  <a:lnTo>
                    <a:pt x="99783" y="251413"/>
                  </a:lnTo>
                  <a:lnTo>
                    <a:pt x="88331" y="269934"/>
                  </a:lnTo>
                  <a:lnTo>
                    <a:pt x="77068" y="288813"/>
                  </a:lnTo>
                  <a:lnTo>
                    <a:pt x="66657" y="308657"/>
                  </a:lnTo>
                  <a:lnTo>
                    <a:pt x="56813" y="329143"/>
                  </a:lnTo>
                  <a:lnTo>
                    <a:pt x="47348" y="350057"/>
                  </a:lnTo>
                  <a:lnTo>
                    <a:pt x="38860" y="370531"/>
                  </a:lnTo>
                  <a:lnTo>
                    <a:pt x="31025" y="390712"/>
                  </a:lnTo>
                  <a:lnTo>
                    <a:pt x="23624" y="410698"/>
                  </a:lnTo>
                  <a:lnTo>
                    <a:pt x="17964" y="430553"/>
                  </a:lnTo>
                  <a:lnTo>
                    <a:pt x="13466" y="450321"/>
                  </a:lnTo>
                  <a:lnTo>
                    <a:pt x="9741" y="470031"/>
                  </a:lnTo>
                  <a:lnTo>
                    <a:pt x="6532" y="489702"/>
                  </a:lnTo>
                  <a:lnTo>
                    <a:pt x="3667" y="509348"/>
                  </a:lnTo>
                  <a:lnTo>
                    <a:pt x="1031" y="528977"/>
                  </a:lnTo>
                  <a:lnTo>
                    <a:pt x="0" y="547868"/>
                  </a:lnTo>
                  <a:lnTo>
                    <a:pt x="37" y="566268"/>
                  </a:lnTo>
                  <a:lnTo>
                    <a:pt x="789" y="584341"/>
                  </a:lnTo>
                  <a:lnTo>
                    <a:pt x="2016" y="601469"/>
                  </a:lnTo>
                  <a:lnTo>
                    <a:pt x="5313" y="634048"/>
                  </a:lnTo>
                  <a:lnTo>
                    <a:pt x="13068" y="663525"/>
                  </a:lnTo>
                  <a:lnTo>
                    <a:pt x="23772" y="689689"/>
                  </a:lnTo>
                  <a:lnTo>
                    <a:pt x="43491" y="720012"/>
                  </a:lnTo>
                  <a:lnTo>
                    <a:pt x="71668" y="743109"/>
                  </a:lnTo>
                  <a:lnTo>
                    <a:pt x="102999" y="762289"/>
                  </a:lnTo>
                  <a:lnTo>
                    <a:pt x="124459" y="770112"/>
                  </a:lnTo>
                  <a:lnTo>
                    <a:pt x="148028" y="772136"/>
                  </a:lnTo>
                  <a:lnTo>
                    <a:pt x="173018" y="770618"/>
                  </a:lnTo>
                  <a:lnTo>
                    <a:pt x="198639" y="767523"/>
                  </a:lnTo>
                  <a:lnTo>
                    <a:pt x="224540" y="759858"/>
                  </a:lnTo>
                  <a:lnTo>
                    <a:pt x="250565" y="748469"/>
                  </a:lnTo>
                  <a:lnTo>
                    <a:pt x="276647" y="733731"/>
                  </a:lnTo>
                  <a:lnTo>
                    <a:pt x="300818" y="715569"/>
                  </a:lnTo>
                  <a:lnTo>
                    <a:pt x="323655" y="694677"/>
                  </a:lnTo>
                  <a:lnTo>
                    <a:pt x="345901" y="670876"/>
                  </a:lnTo>
                  <a:lnTo>
                    <a:pt x="367882" y="643849"/>
                  </a:lnTo>
                  <a:lnTo>
                    <a:pt x="389748" y="614178"/>
                  </a:lnTo>
                  <a:lnTo>
                    <a:pt x="411561" y="581638"/>
                  </a:lnTo>
                  <a:lnTo>
                    <a:pt x="421007" y="564108"/>
                  </a:lnTo>
                  <a:lnTo>
                    <a:pt x="429479" y="545889"/>
                  </a:lnTo>
                  <a:lnTo>
                    <a:pt x="437305" y="527212"/>
                  </a:lnTo>
                  <a:lnTo>
                    <a:pt x="444700" y="508228"/>
                  </a:lnTo>
                  <a:lnTo>
                    <a:pt x="451808" y="489042"/>
                  </a:lnTo>
                  <a:lnTo>
                    <a:pt x="458724" y="469720"/>
                  </a:lnTo>
                  <a:lnTo>
                    <a:pt x="464785" y="451032"/>
                  </a:lnTo>
                  <a:lnTo>
                    <a:pt x="470278" y="432768"/>
                  </a:lnTo>
                  <a:lnTo>
                    <a:pt x="475391" y="414787"/>
                  </a:lnTo>
                  <a:lnTo>
                    <a:pt x="479525" y="396993"/>
                  </a:lnTo>
                  <a:lnTo>
                    <a:pt x="483007" y="379325"/>
                  </a:lnTo>
                  <a:lnTo>
                    <a:pt x="486054" y="361740"/>
                  </a:lnTo>
                  <a:lnTo>
                    <a:pt x="488085" y="344212"/>
                  </a:lnTo>
                  <a:lnTo>
                    <a:pt x="489440" y="326720"/>
                  </a:lnTo>
                  <a:lnTo>
                    <a:pt x="490343" y="309254"/>
                  </a:lnTo>
                  <a:lnTo>
                    <a:pt x="489410" y="278235"/>
                  </a:lnTo>
                  <a:lnTo>
                    <a:pt x="485126" y="249934"/>
                  </a:lnTo>
                  <a:lnTo>
                    <a:pt x="475963" y="222842"/>
                  </a:lnTo>
                  <a:lnTo>
                    <a:pt x="464635" y="196287"/>
                  </a:lnTo>
                  <a:lnTo>
                    <a:pt x="451617" y="171422"/>
                  </a:lnTo>
                  <a:lnTo>
                    <a:pt x="427967" y="141103"/>
                  </a:lnTo>
                  <a:lnTo>
                    <a:pt x="402577" y="115186"/>
                  </a:lnTo>
                  <a:lnTo>
                    <a:pt x="376668" y="97669"/>
                  </a:lnTo>
                  <a:lnTo>
                    <a:pt x="350607" y="84739"/>
                  </a:lnTo>
                  <a:lnTo>
                    <a:pt x="325226" y="79536"/>
                  </a:lnTo>
                  <a:lnTo>
                    <a:pt x="296205" y="71846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90"/>
            <p:cNvSpPr/>
            <p:nvPr/>
          </p:nvSpPr>
          <p:spPr>
            <a:xfrm>
              <a:off x="8608423" y="1894114"/>
              <a:ext cx="26126" cy="274321"/>
            </a:xfrm>
            <a:custGeom>
              <a:avLst/>
              <a:gdLst/>
              <a:ahLst/>
              <a:cxnLst/>
              <a:rect l="0" t="0" r="0" b="0"/>
              <a:pathLst>
                <a:path w="26126" h="274321">
                  <a:moveTo>
                    <a:pt x="0" y="0"/>
                  </a:moveTo>
                  <a:lnTo>
                    <a:pt x="0" y="29895"/>
                  </a:lnTo>
                  <a:lnTo>
                    <a:pt x="1936" y="51991"/>
                  </a:lnTo>
                  <a:lnTo>
                    <a:pt x="5215" y="74633"/>
                  </a:lnTo>
                  <a:lnTo>
                    <a:pt x="9089" y="99210"/>
                  </a:lnTo>
                  <a:lnTo>
                    <a:pt x="13231" y="124648"/>
                  </a:lnTo>
                  <a:lnTo>
                    <a:pt x="16767" y="150468"/>
                  </a:lnTo>
                  <a:lnTo>
                    <a:pt x="18338" y="176457"/>
                  </a:lnTo>
                  <a:lnTo>
                    <a:pt x="19036" y="200587"/>
                  </a:lnTo>
                  <a:lnTo>
                    <a:pt x="21363" y="232637"/>
                  </a:lnTo>
                  <a:lnTo>
                    <a:pt x="26125" y="274320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91"/>
            <p:cNvSpPr/>
            <p:nvPr/>
          </p:nvSpPr>
          <p:spPr>
            <a:xfrm>
              <a:off x="8588828" y="1763486"/>
              <a:ext cx="143692" cy="78378"/>
            </a:xfrm>
            <a:custGeom>
              <a:avLst/>
              <a:gdLst/>
              <a:ahLst/>
              <a:cxnLst/>
              <a:rect l="0" t="0" r="0" b="0"/>
              <a:pathLst>
                <a:path w="143692" h="78378">
                  <a:moveTo>
                    <a:pt x="0" y="78377"/>
                  </a:moveTo>
                  <a:lnTo>
                    <a:pt x="0" y="63662"/>
                  </a:lnTo>
                  <a:lnTo>
                    <a:pt x="31654" y="40046"/>
                  </a:lnTo>
                  <a:lnTo>
                    <a:pt x="62052" y="21940"/>
                  </a:lnTo>
                  <a:lnTo>
                    <a:pt x="87409" y="12226"/>
                  </a:lnTo>
                  <a:lnTo>
                    <a:pt x="143691" y="0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92"/>
            <p:cNvSpPr/>
            <p:nvPr/>
          </p:nvSpPr>
          <p:spPr>
            <a:xfrm>
              <a:off x="8641080" y="1900646"/>
              <a:ext cx="78377" cy="16531"/>
            </a:xfrm>
            <a:custGeom>
              <a:avLst/>
              <a:gdLst/>
              <a:ahLst/>
              <a:cxnLst/>
              <a:rect l="0" t="0" r="0" b="0"/>
              <a:pathLst>
                <a:path w="78377" h="16531">
                  <a:moveTo>
                    <a:pt x="0" y="13063"/>
                  </a:moveTo>
                  <a:lnTo>
                    <a:pt x="3468" y="16530"/>
                  </a:lnTo>
                  <a:lnTo>
                    <a:pt x="10975" y="16297"/>
                  </a:lnTo>
                  <a:lnTo>
                    <a:pt x="39773" y="12037"/>
                  </a:lnTo>
                  <a:lnTo>
                    <a:pt x="78376" y="0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93"/>
            <p:cNvSpPr/>
            <p:nvPr/>
          </p:nvSpPr>
          <p:spPr>
            <a:xfrm>
              <a:off x="8472180" y="1465633"/>
              <a:ext cx="527321" cy="913469"/>
            </a:xfrm>
            <a:custGeom>
              <a:avLst/>
              <a:gdLst/>
              <a:ahLst/>
              <a:cxnLst/>
              <a:rect l="0" t="0" r="0" b="0"/>
              <a:pathLst>
                <a:path w="527321" h="913469">
                  <a:moveTo>
                    <a:pt x="417094" y="43127"/>
                  </a:moveTo>
                  <a:lnTo>
                    <a:pt x="390629" y="10533"/>
                  </a:lnTo>
                  <a:lnTo>
                    <a:pt x="382108" y="3241"/>
                  </a:lnTo>
                  <a:lnTo>
                    <a:pt x="373485" y="0"/>
                  </a:lnTo>
                  <a:lnTo>
                    <a:pt x="343131" y="8577"/>
                  </a:lnTo>
                  <a:lnTo>
                    <a:pt x="320117" y="22933"/>
                  </a:lnTo>
                  <a:lnTo>
                    <a:pt x="297068" y="42135"/>
                  </a:lnTo>
                  <a:lnTo>
                    <a:pt x="272309" y="65183"/>
                  </a:lnTo>
                  <a:lnTo>
                    <a:pt x="244855" y="91876"/>
                  </a:lnTo>
                  <a:lnTo>
                    <a:pt x="216446" y="122125"/>
                  </a:lnTo>
                  <a:lnTo>
                    <a:pt x="202776" y="139335"/>
                  </a:lnTo>
                  <a:lnTo>
                    <a:pt x="189306" y="157340"/>
                  </a:lnTo>
                  <a:lnTo>
                    <a:pt x="175974" y="176600"/>
                  </a:lnTo>
                  <a:lnTo>
                    <a:pt x="162729" y="196698"/>
                  </a:lnTo>
                  <a:lnTo>
                    <a:pt x="149546" y="217353"/>
                  </a:lnTo>
                  <a:lnTo>
                    <a:pt x="136402" y="238381"/>
                  </a:lnTo>
                  <a:lnTo>
                    <a:pt x="123287" y="259656"/>
                  </a:lnTo>
                  <a:lnTo>
                    <a:pt x="110188" y="281097"/>
                  </a:lnTo>
                  <a:lnTo>
                    <a:pt x="98553" y="303374"/>
                  </a:lnTo>
                  <a:lnTo>
                    <a:pt x="87894" y="326208"/>
                  </a:lnTo>
                  <a:lnTo>
                    <a:pt x="77884" y="349413"/>
                  </a:lnTo>
                  <a:lnTo>
                    <a:pt x="68309" y="373592"/>
                  </a:lnTo>
                  <a:lnTo>
                    <a:pt x="59021" y="398420"/>
                  </a:lnTo>
                  <a:lnTo>
                    <a:pt x="49928" y="423680"/>
                  </a:lnTo>
                  <a:lnTo>
                    <a:pt x="41688" y="448504"/>
                  </a:lnTo>
                  <a:lnTo>
                    <a:pt x="34018" y="473035"/>
                  </a:lnTo>
                  <a:lnTo>
                    <a:pt x="26728" y="497372"/>
                  </a:lnTo>
                  <a:lnTo>
                    <a:pt x="20415" y="521580"/>
                  </a:lnTo>
                  <a:lnTo>
                    <a:pt x="14757" y="545701"/>
                  </a:lnTo>
                  <a:lnTo>
                    <a:pt x="9532" y="569765"/>
                  </a:lnTo>
                  <a:lnTo>
                    <a:pt x="6048" y="593065"/>
                  </a:lnTo>
                  <a:lnTo>
                    <a:pt x="3727" y="615855"/>
                  </a:lnTo>
                  <a:lnTo>
                    <a:pt x="2178" y="638306"/>
                  </a:lnTo>
                  <a:lnTo>
                    <a:pt x="1145" y="659804"/>
                  </a:lnTo>
                  <a:lnTo>
                    <a:pt x="458" y="680668"/>
                  </a:lnTo>
                  <a:lnTo>
                    <a:pt x="0" y="701109"/>
                  </a:lnTo>
                  <a:lnTo>
                    <a:pt x="1145" y="720541"/>
                  </a:lnTo>
                  <a:lnTo>
                    <a:pt x="3360" y="739302"/>
                  </a:lnTo>
                  <a:lnTo>
                    <a:pt x="6289" y="757615"/>
                  </a:lnTo>
                  <a:lnTo>
                    <a:pt x="10418" y="774904"/>
                  </a:lnTo>
                  <a:lnTo>
                    <a:pt x="15348" y="791510"/>
                  </a:lnTo>
                  <a:lnTo>
                    <a:pt x="27358" y="822056"/>
                  </a:lnTo>
                  <a:lnTo>
                    <a:pt x="42372" y="847727"/>
                  </a:lnTo>
                  <a:lnTo>
                    <a:pt x="67145" y="879112"/>
                  </a:lnTo>
                  <a:lnTo>
                    <a:pt x="88115" y="893889"/>
                  </a:lnTo>
                  <a:lnTo>
                    <a:pt x="111950" y="904569"/>
                  </a:lnTo>
                  <a:lnTo>
                    <a:pt x="137057" y="911735"/>
                  </a:lnTo>
                  <a:lnTo>
                    <a:pt x="162730" y="913468"/>
                  </a:lnTo>
                  <a:lnTo>
                    <a:pt x="189380" y="911820"/>
                  </a:lnTo>
                  <a:lnTo>
                    <a:pt x="218159" y="908668"/>
                  </a:lnTo>
                  <a:lnTo>
                    <a:pt x="245948" y="900978"/>
                  </a:lnTo>
                  <a:lnTo>
                    <a:pt x="272812" y="890302"/>
                  </a:lnTo>
                  <a:lnTo>
                    <a:pt x="299266" y="878301"/>
                  </a:lnTo>
                  <a:lnTo>
                    <a:pt x="325537" y="861839"/>
                  </a:lnTo>
                  <a:lnTo>
                    <a:pt x="351002" y="841702"/>
                  </a:lnTo>
                  <a:lnTo>
                    <a:pt x="374415" y="818238"/>
                  </a:lnTo>
                  <a:lnTo>
                    <a:pt x="396916" y="791360"/>
                  </a:lnTo>
                  <a:lnTo>
                    <a:pt x="418286" y="761755"/>
                  </a:lnTo>
                  <a:lnTo>
                    <a:pt x="437459" y="729245"/>
                  </a:lnTo>
                  <a:lnTo>
                    <a:pt x="446637" y="712447"/>
                  </a:lnTo>
                  <a:lnTo>
                    <a:pt x="455657" y="695443"/>
                  </a:lnTo>
                  <a:lnTo>
                    <a:pt x="464575" y="678302"/>
                  </a:lnTo>
                  <a:lnTo>
                    <a:pt x="472696" y="660343"/>
                  </a:lnTo>
                  <a:lnTo>
                    <a:pt x="480288" y="641838"/>
                  </a:lnTo>
                  <a:lnTo>
                    <a:pt x="487527" y="622971"/>
                  </a:lnTo>
                  <a:lnTo>
                    <a:pt x="493803" y="604587"/>
                  </a:lnTo>
                  <a:lnTo>
                    <a:pt x="499439" y="586525"/>
                  </a:lnTo>
                  <a:lnTo>
                    <a:pt x="504649" y="568678"/>
                  </a:lnTo>
                  <a:lnTo>
                    <a:pt x="509573" y="549523"/>
                  </a:lnTo>
                  <a:lnTo>
                    <a:pt x="514306" y="529496"/>
                  </a:lnTo>
                  <a:lnTo>
                    <a:pt x="518914" y="508887"/>
                  </a:lnTo>
                  <a:lnTo>
                    <a:pt x="521985" y="488617"/>
                  </a:lnTo>
                  <a:lnTo>
                    <a:pt x="524033" y="468572"/>
                  </a:lnTo>
                  <a:lnTo>
                    <a:pt x="525398" y="448677"/>
                  </a:lnTo>
                  <a:lnTo>
                    <a:pt x="526307" y="429608"/>
                  </a:lnTo>
                  <a:lnTo>
                    <a:pt x="526914" y="411089"/>
                  </a:lnTo>
                  <a:lnTo>
                    <a:pt x="527320" y="392938"/>
                  </a:lnTo>
                  <a:lnTo>
                    <a:pt x="526864" y="374306"/>
                  </a:lnTo>
                  <a:lnTo>
                    <a:pt x="525834" y="355353"/>
                  </a:lnTo>
                  <a:lnTo>
                    <a:pt x="524421" y="336186"/>
                  </a:lnTo>
                  <a:lnTo>
                    <a:pt x="522753" y="318328"/>
                  </a:lnTo>
                  <a:lnTo>
                    <a:pt x="520917" y="301343"/>
                  </a:lnTo>
                  <a:lnTo>
                    <a:pt x="518967" y="284939"/>
                  </a:lnTo>
                  <a:lnTo>
                    <a:pt x="515488" y="268198"/>
                  </a:lnTo>
                  <a:lnTo>
                    <a:pt x="510993" y="251232"/>
                  </a:lnTo>
                  <a:lnTo>
                    <a:pt x="505819" y="234115"/>
                  </a:lnTo>
                  <a:lnTo>
                    <a:pt x="494265" y="203485"/>
                  </a:lnTo>
                  <a:lnTo>
                    <a:pt x="481146" y="176083"/>
                  </a:lnTo>
                  <a:lnTo>
                    <a:pt x="465640" y="151809"/>
                  </a:lnTo>
                  <a:lnTo>
                    <a:pt x="440588" y="121210"/>
                  </a:lnTo>
                  <a:lnTo>
                    <a:pt x="411314" y="97227"/>
                  </a:lnTo>
                  <a:lnTo>
                    <a:pt x="379660" y="83266"/>
                  </a:lnTo>
                  <a:lnTo>
                    <a:pt x="350767" y="74534"/>
                  </a:lnTo>
                  <a:lnTo>
                    <a:pt x="319122" y="69253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94"/>
            <p:cNvSpPr/>
            <p:nvPr/>
          </p:nvSpPr>
          <p:spPr>
            <a:xfrm>
              <a:off x="8477794" y="2005149"/>
              <a:ext cx="12795" cy="36825"/>
            </a:xfrm>
            <a:custGeom>
              <a:avLst/>
              <a:gdLst/>
              <a:ahLst/>
              <a:cxnLst/>
              <a:rect l="0" t="0" r="0" b="0"/>
              <a:pathLst>
                <a:path w="12795" h="36825">
                  <a:moveTo>
                    <a:pt x="6532" y="0"/>
                  </a:moveTo>
                  <a:lnTo>
                    <a:pt x="6532" y="30895"/>
                  </a:lnTo>
                  <a:lnTo>
                    <a:pt x="6532" y="36731"/>
                  </a:lnTo>
                  <a:lnTo>
                    <a:pt x="7257" y="36824"/>
                  </a:lnTo>
                  <a:lnTo>
                    <a:pt x="10000" y="34993"/>
                  </a:lnTo>
                  <a:lnTo>
                    <a:pt x="11701" y="29824"/>
                  </a:lnTo>
                  <a:lnTo>
                    <a:pt x="12794" y="21614"/>
                  </a:lnTo>
                  <a:lnTo>
                    <a:pt x="9516" y="13258"/>
                  </a:lnTo>
                  <a:lnTo>
                    <a:pt x="8521" y="11741"/>
                  </a:lnTo>
                  <a:lnTo>
                    <a:pt x="7857" y="11456"/>
                  </a:lnTo>
                  <a:lnTo>
                    <a:pt x="2095" y="18214"/>
                  </a:lnTo>
                  <a:lnTo>
                    <a:pt x="0" y="26125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95"/>
            <p:cNvSpPr/>
            <p:nvPr/>
          </p:nvSpPr>
          <p:spPr>
            <a:xfrm>
              <a:off x="8281852" y="1814527"/>
              <a:ext cx="25060" cy="36600"/>
            </a:xfrm>
            <a:custGeom>
              <a:avLst/>
              <a:gdLst/>
              <a:ahLst/>
              <a:cxnLst/>
              <a:rect l="0" t="0" r="0" b="0"/>
              <a:pathLst>
                <a:path w="25060" h="36600">
                  <a:moveTo>
                    <a:pt x="19594" y="7742"/>
                  </a:moveTo>
                  <a:lnTo>
                    <a:pt x="16125" y="4274"/>
                  </a:lnTo>
                  <a:lnTo>
                    <a:pt x="12489" y="2572"/>
                  </a:lnTo>
                  <a:lnTo>
                    <a:pt x="10503" y="2118"/>
                  </a:lnTo>
                  <a:lnTo>
                    <a:pt x="9179" y="2541"/>
                  </a:lnTo>
                  <a:lnTo>
                    <a:pt x="8296" y="3549"/>
                  </a:lnTo>
                  <a:lnTo>
                    <a:pt x="7316" y="6604"/>
                  </a:lnTo>
                  <a:lnTo>
                    <a:pt x="6634" y="20054"/>
                  </a:lnTo>
                  <a:lnTo>
                    <a:pt x="8051" y="23207"/>
                  </a:lnTo>
                  <a:lnTo>
                    <a:pt x="16883" y="33482"/>
                  </a:lnTo>
                  <a:lnTo>
                    <a:pt x="17786" y="35787"/>
                  </a:lnTo>
                  <a:lnTo>
                    <a:pt x="19115" y="36599"/>
                  </a:lnTo>
                  <a:lnTo>
                    <a:pt x="20726" y="36414"/>
                  </a:lnTo>
                  <a:lnTo>
                    <a:pt x="22526" y="35565"/>
                  </a:lnTo>
                  <a:lnTo>
                    <a:pt x="23726" y="33548"/>
                  </a:lnTo>
                  <a:lnTo>
                    <a:pt x="25059" y="27436"/>
                  </a:lnTo>
                  <a:lnTo>
                    <a:pt x="23716" y="21817"/>
                  </a:lnTo>
                  <a:lnTo>
                    <a:pt x="10743" y="0"/>
                  </a:lnTo>
                  <a:lnTo>
                    <a:pt x="8613" y="403"/>
                  </a:lnTo>
                  <a:lnTo>
                    <a:pt x="4312" y="6657"/>
                  </a:lnTo>
                  <a:lnTo>
                    <a:pt x="0" y="33867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96"/>
            <p:cNvSpPr/>
            <p:nvPr/>
          </p:nvSpPr>
          <p:spPr>
            <a:xfrm>
              <a:off x="7831822" y="1470356"/>
              <a:ext cx="1122596" cy="1009757"/>
            </a:xfrm>
            <a:custGeom>
              <a:avLst/>
              <a:gdLst/>
              <a:ahLst/>
              <a:cxnLst/>
              <a:rect l="0" t="0" r="0" b="0"/>
              <a:pathLst>
                <a:path w="1122596" h="1009757">
                  <a:moveTo>
                    <a:pt x="685160" y="580513"/>
                  </a:moveTo>
                  <a:lnTo>
                    <a:pt x="685160" y="577045"/>
                  </a:lnTo>
                  <a:lnTo>
                    <a:pt x="684435" y="576024"/>
                  </a:lnTo>
                  <a:lnTo>
                    <a:pt x="683225" y="575343"/>
                  </a:lnTo>
                  <a:lnTo>
                    <a:pt x="676071" y="574250"/>
                  </a:lnTo>
                  <a:lnTo>
                    <a:pt x="648598" y="573997"/>
                  </a:lnTo>
                  <a:lnTo>
                    <a:pt x="626027" y="572534"/>
                  </a:lnTo>
                  <a:lnTo>
                    <a:pt x="598132" y="562828"/>
                  </a:lnTo>
                  <a:lnTo>
                    <a:pt x="570402" y="542346"/>
                  </a:lnTo>
                  <a:lnTo>
                    <a:pt x="560134" y="530892"/>
                  </a:lnTo>
                  <a:lnTo>
                    <a:pt x="546919" y="505495"/>
                  </a:lnTo>
                  <a:lnTo>
                    <a:pt x="535585" y="476673"/>
                  </a:lnTo>
                  <a:lnTo>
                    <a:pt x="526357" y="450015"/>
                  </a:lnTo>
                  <a:lnTo>
                    <a:pt x="513058" y="419295"/>
                  </a:lnTo>
                  <a:lnTo>
                    <a:pt x="502689" y="389574"/>
                  </a:lnTo>
                  <a:lnTo>
                    <a:pt x="493653" y="359433"/>
                  </a:lnTo>
                  <a:lnTo>
                    <a:pt x="484880" y="332514"/>
                  </a:lnTo>
                  <a:lnTo>
                    <a:pt x="474224" y="306231"/>
                  </a:lnTo>
                  <a:lnTo>
                    <a:pt x="454129" y="274266"/>
                  </a:lnTo>
                  <a:lnTo>
                    <a:pt x="440519" y="259883"/>
                  </a:lnTo>
                  <a:lnTo>
                    <a:pt x="410448" y="242261"/>
                  </a:lnTo>
                  <a:lnTo>
                    <a:pt x="391129" y="236692"/>
                  </a:lnTo>
                  <a:lnTo>
                    <a:pt x="361217" y="235042"/>
                  </a:lnTo>
                  <a:lnTo>
                    <a:pt x="331709" y="241487"/>
                  </a:lnTo>
                  <a:lnTo>
                    <a:pt x="300947" y="252906"/>
                  </a:lnTo>
                  <a:lnTo>
                    <a:pt x="271971" y="274621"/>
                  </a:lnTo>
                  <a:lnTo>
                    <a:pt x="241977" y="303343"/>
                  </a:lnTo>
                  <a:lnTo>
                    <a:pt x="218245" y="328410"/>
                  </a:lnTo>
                  <a:lnTo>
                    <a:pt x="192828" y="354222"/>
                  </a:lnTo>
                  <a:lnTo>
                    <a:pt x="170380" y="383722"/>
                  </a:lnTo>
                  <a:lnTo>
                    <a:pt x="154715" y="406690"/>
                  </a:lnTo>
                  <a:lnTo>
                    <a:pt x="138801" y="430687"/>
                  </a:lnTo>
                  <a:lnTo>
                    <a:pt x="124471" y="453447"/>
                  </a:lnTo>
                  <a:lnTo>
                    <a:pt x="108910" y="479528"/>
                  </a:lnTo>
                  <a:lnTo>
                    <a:pt x="93044" y="506602"/>
                  </a:lnTo>
                  <a:lnTo>
                    <a:pt x="78735" y="530730"/>
                  </a:lnTo>
                  <a:lnTo>
                    <a:pt x="65118" y="557419"/>
                  </a:lnTo>
                  <a:lnTo>
                    <a:pt x="51809" y="585489"/>
                  </a:lnTo>
                  <a:lnTo>
                    <a:pt x="38637" y="612478"/>
                  </a:lnTo>
                  <a:lnTo>
                    <a:pt x="27460" y="638988"/>
                  </a:lnTo>
                  <a:lnTo>
                    <a:pt x="18380" y="665285"/>
                  </a:lnTo>
                  <a:lnTo>
                    <a:pt x="11926" y="691486"/>
                  </a:lnTo>
                  <a:lnTo>
                    <a:pt x="6639" y="717646"/>
                  </a:lnTo>
                  <a:lnTo>
                    <a:pt x="2595" y="743061"/>
                  </a:lnTo>
                  <a:lnTo>
                    <a:pt x="798" y="766451"/>
                  </a:lnTo>
                  <a:lnTo>
                    <a:pt x="0" y="788943"/>
                  </a:lnTo>
                  <a:lnTo>
                    <a:pt x="1487" y="820070"/>
                  </a:lnTo>
                  <a:lnTo>
                    <a:pt x="8458" y="847677"/>
                  </a:lnTo>
                  <a:lnTo>
                    <a:pt x="19716" y="876177"/>
                  </a:lnTo>
                  <a:lnTo>
                    <a:pt x="32243" y="903732"/>
                  </a:lnTo>
                  <a:lnTo>
                    <a:pt x="42278" y="918657"/>
                  </a:lnTo>
                  <a:lnTo>
                    <a:pt x="70438" y="944043"/>
                  </a:lnTo>
                  <a:lnTo>
                    <a:pt x="97181" y="959782"/>
                  </a:lnTo>
                  <a:lnTo>
                    <a:pt x="120349" y="967531"/>
                  </a:lnTo>
                  <a:lnTo>
                    <a:pt x="149066" y="967489"/>
                  </a:lnTo>
                  <a:lnTo>
                    <a:pt x="177088" y="962880"/>
                  </a:lnTo>
                  <a:lnTo>
                    <a:pt x="207244" y="953451"/>
                  </a:lnTo>
                  <a:lnTo>
                    <a:pt x="239158" y="941465"/>
                  </a:lnTo>
                  <a:lnTo>
                    <a:pt x="268129" y="921786"/>
                  </a:lnTo>
                  <a:lnTo>
                    <a:pt x="298565" y="897571"/>
                  </a:lnTo>
                  <a:lnTo>
                    <a:pt x="330564" y="872012"/>
                  </a:lnTo>
                  <a:lnTo>
                    <a:pt x="350247" y="850856"/>
                  </a:lnTo>
                  <a:lnTo>
                    <a:pt x="369396" y="827665"/>
                  </a:lnTo>
                  <a:lnTo>
                    <a:pt x="390001" y="805263"/>
                  </a:lnTo>
                  <a:lnTo>
                    <a:pt x="409319" y="781276"/>
                  </a:lnTo>
                  <a:lnTo>
                    <a:pt x="427582" y="755375"/>
                  </a:lnTo>
                  <a:lnTo>
                    <a:pt x="445374" y="726930"/>
                  </a:lnTo>
                  <a:lnTo>
                    <a:pt x="461023" y="699290"/>
                  </a:lnTo>
                  <a:lnTo>
                    <a:pt x="475235" y="671765"/>
                  </a:lnTo>
                  <a:lnTo>
                    <a:pt x="488810" y="642599"/>
                  </a:lnTo>
                  <a:lnTo>
                    <a:pt x="502099" y="614638"/>
                  </a:lnTo>
                  <a:lnTo>
                    <a:pt x="515263" y="586971"/>
                  </a:lnTo>
                  <a:lnTo>
                    <a:pt x="528371" y="557741"/>
                  </a:lnTo>
                  <a:lnTo>
                    <a:pt x="539518" y="527817"/>
                  </a:lnTo>
                  <a:lnTo>
                    <a:pt x="548585" y="497584"/>
                  </a:lnTo>
                  <a:lnTo>
                    <a:pt x="555034" y="467213"/>
                  </a:lnTo>
                  <a:lnTo>
                    <a:pt x="562255" y="436782"/>
                  </a:lnTo>
                  <a:lnTo>
                    <a:pt x="570302" y="406324"/>
                  </a:lnTo>
                  <a:lnTo>
                    <a:pt x="578716" y="375853"/>
                  </a:lnTo>
                  <a:lnTo>
                    <a:pt x="587294" y="347313"/>
                  </a:lnTo>
                  <a:lnTo>
                    <a:pt x="596670" y="319388"/>
                  </a:lnTo>
                  <a:lnTo>
                    <a:pt x="608095" y="290044"/>
                  </a:lnTo>
                  <a:lnTo>
                    <a:pt x="620430" y="262004"/>
                  </a:lnTo>
                  <a:lnTo>
                    <a:pt x="633169" y="235753"/>
                  </a:lnTo>
                  <a:lnTo>
                    <a:pt x="646088" y="211991"/>
                  </a:lnTo>
                  <a:lnTo>
                    <a:pt x="661022" y="187400"/>
                  </a:lnTo>
                  <a:lnTo>
                    <a:pt x="677335" y="162681"/>
                  </a:lnTo>
                  <a:lnTo>
                    <a:pt x="694263" y="139600"/>
                  </a:lnTo>
                  <a:lnTo>
                    <a:pt x="720113" y="109673"/>
                  </a:lnTo>
                  <a:lnTo>
                    <a:pt x="749622" y="82421"/>
                  </a:lnTo>
                  <a:lnTo>
                    <a:pt x="781348" y="55962"/>
                  </a:lnTo>
                  <a:lnTo>
                    <a:pt x="810261" y="36672"/>
                  </a:lnTo>
                  <a:lnTo>
                    <a:pt x="837213" y="21764"/>
                  </a:lnTo>
                  <a:lnTo>
                    <a:pt x="863583" y="8154"/>
                  </a:lnTo>
                  <a:lnTo>
                    <a:pt x="893249" y="1864"/>
                  </a:lnTo>
                  <a:lnTo>
                    <a:pt x="918084" y="0"/>
                  </a:lnTo>
                  <a:lnTo>
                    <a:pt x="942700" y="2915"/>
                  </a:lnTo>
                  <a:lnTo>
                    <a:pt x="968378" y="11842"/>
                  </a:lnTo>
                  <a:lnTo>
                    <a:pt x="997847" y="28588"/>
                  </a:lnTo>
                  <a:lnTo>
                    <a:pt x="1024632" y="52108"/>
                  </a:lnTo>
                  <a:lnTo>
                    <a:pt x="1042405" y="73186"/>
                  </a:lnTo>
                  <a:lnTo>
                    <a:pt x="1056863" y="97816"/>
                  </a:lnTo>
                  <a:lnTo>
                    <a:pt x="1070339" y="125434"/>
                  </a:lnTo>
                  <a:lnTo>
                    <a:pt x="1083525" y="156598"/>
                  </a:lnTo>
                  <a:lnTo>
                    <a:pt x="1094691" y="188813"/>
                  </a:lnTo>
                  <a:lnTo>
                    <a:pt x="1100128" y="211207"/>
                  </a:lnTo>
                  <a:lnTo>
                    <a:pt x="1104964" y="235674"/>
                  </a:lnTo>
                  <a:lnTo>
                    <a:pt x="1109532" y="259127"/>
                  </a:lnTo>
                  <a:lnTo>
                    <a:pt x="1113982" y="282372"/>
                  </a:lnTo>
                  <a:lnTo>
                    <a:pt x="1118378" y="307217"/>
                  </a:lnTo>
                  <a:lnTo>
                    <a:pt x="1120816" y="332773"/>
                  </a:lnTo>
                  <a:lnTo>
                    <a:pt x="1121899" y="358646"/>
                  </a:lnTo>
                  <a:lnTo>
                    <a:pt x="1122381" y="384660"/>
                  </a:lnTo>
                  <a:lnTo>
                    <a:pt x="1122595" y="412671"/>
                  </a:lnTo>
                  <a:lnTo>
                    <a:pt x="1121964" y="442053"/>
                  </a:lnTo>
                  <a:lnTo>
                    <a:pt x="1119266" y="472045"/>
                  </a:lnTo>
                  <a:lnTo>
                    <a:pt x="1113713" y="502309"/>
                  </a:lnTo>
                  <a:lnTo>
                    <a:pt x="1106405" y="531967"/>
                  </a:lnTo>
                  <a:lnTo>
                    <a:pt x="1098319" y="559663"/>
                  </a:lnTo>
                  <a:lnTo>
                    <a:pt x="1089888" y="586486"/>
                  </a:lnTo>
                  <a:lnTo>
                    <a:pt x="1080577" y="612922"/>
                  </a:lnTo>
                  <a:lnTo>
                    <a:pt x="1069181" y="639185"/>
                  </a:lnTo>
                  <a:lnTo>
                    <a:pt x="1056859" y="663437"/>
                  </a:lnTo>
                  <a:lnTo>
                    <a:pt x="1044126" y="686311"/>
                  </a:lnTo>
                  <a:lnTo>
                    <a:pt x="1024716" y="718862"/>
                  </a:lnTo>
                  <a:lnTo>
                    <a:pt x="1004452" y="747215"/>
                  </a:lnTo>
                  <a:lnTo>
                    <a:pt x="980385" y="773275"/>
                  </a:lnTo>
                  <a:lnTo>
                    <a:pt x="954869" y="794382"/>
                  </a:lnTo>
                  <a:lnTo>
                    <a:pt x="928924" y="809425"/>
                  </a:lnTo>
                  <a:lnTo>
                    <a:pt x="902126" y="818075"/>
                  </a:lnTo>
                  <a:lnTo>
                    <a:pt x="871528" y="820235"/>
                  </a:lnTo>
                  <a:lnTo>
                    <a:pt x="840932" y="816601"/>
                  </a:lnTo>
                  <a:lnTo>
                    <a:pt x="815982" y="809477"/>
                  </a:lnTo>
                  <a:lnTo>
                    <a:pt x="786978" y="794222"/>
                  </a:lnTo>
                  <a:lnTo>
                    <a:pt x="759678" y="775188"/>
                  </a:lnTo>
                  <a:lnTo>
                    <a:pt x="733930" y="751486"/>
                  </a:lnTo>
                  <a:lnTo>
                    <a:pt x="711464" y="726079"/>
                  </a:lnTo>
                  <a:lnTo>
                    <a:pt x="686746" y="700166"/>
                  </a:lnTo>
                  <a:lnTo>
                    <a:pt x="661763" y="672652"/>
                  </a:lnTo>
                  <a:lnTo>
                    <a:pt x="647185" y="649766"/>
                  </a:lnTo>
                  <a:lnTo>
                    <a:pt x="631513" y="627016"/>
                  </a:lnTo>
                  <a:lnTo>
                    <a:pt x="615598" y="603358"/>
                  </a:lnTo>
                  <a:lnTo>
                    <a:pt x="601267" y="575910"/>
                  </a:lnTo>
                  <a:lnTo>
                    <a:pt x="587640" y="548712"/>
                  </a:lnTo>
                  <a:lnTo>
                    <a:pt x="574326" y="522111"/>
                  </a:lnTo>
                  <a:lnTo>
                    <a:pt x="561152" y="495773"/>
                  </a:lnTo>
                  <a:lnTo>
                    <a:pt x="549974" y="469553"/>
                  </a:lnTo>
                  <a:lnTo>
                    <a:pt x="539445" y="444112"/>
                  </a:lnTo>
                  <a:lnTo>
                    <a:pt x="527506" y="420709"/>
                  </a:lnTo>
                  <a:lnTo>
                    <a:pt x="516878" y="398212"/>
                  </a:lnTo>
                  <a:lnTo>
                    <a:pt x="500800" y="367082"/>
                  </a:lnTo>
                  <a:lnTo>
                    <a:pt x="484183" y="341409"/>
                  </a:lnTo>
                  <a:lnTo>
                    <a:pt x="462098" y="309762"/>
                  </a:lnTo>
                  <a:lnTo>
                    <a:pt x="435474" y="281111"/>
                  </a:lnTo>
                  <a:lnTo>
                    <a:pt x="416930" y="269248"/>
                  </a:lnTo>
                  <a:lnTo>
                    <a:pt x="391159" y="258739"/>
                  </a:lnTo>
                  <a:lnTo>
                    <a:pt x="380081" y="258008"/>
                  </a:lnTo>
                  <a:lnTo>
                    <a:pt x="369592" y="260829"/>
                  </a:lnTo>
                  <a:lnTo>
                    <a:pt x="350721" y="272028"/>
                  </a:lnTo>
                  <a:lnTo>
                    <a:pt x="318708" y="301083"/>
                  </a:lnTo>
                  <a:lnTo>
                    <a:pt x="291134" y="328143"/>
                  </a:lnTo>
                  <a:lnTo>
                    <a:pt x="271278" y="349331"/>
                  </a:lnTo>
                  <a:lnTo>
                    <a:pt x="252777" y="373262"/>
                  </a:lnTo>
                  <a:lnTo>
                    <a:pt x="234878" y="400348"/>
                  </a:lnTo>
                  <a:lnTo>
                    <a:pt x="217246" y="429320"/>
                  </a:lnTo>
                  <a:lnTo>
                    <a:pt x="199733" y="459129"/>
                  </a:lnTo>
                  <a:lnTo>
                    <a:pt x="182274" y="489311"/>
                  </a:lnTo>
                  <a:lnTo>
                    <a:pt x="165564" y="520384"/>
                  </a:lnTo>
                  <a:lnTo>
                    <a:pt x="158060" y="536798"/>
                  </a:lnTo>
                  <a:lnTo>
                    <a:pt x="150880" y="553547"/>
                  </a:lnTo>
                  <a:lnTo>
                    <a:pt x="143916" y="570518"/>
                  </a:lnTo>
                  <a:lnTo>
                    <a:pt x="137097" y="587638"/>
                  </a:lnTo>
                  <a:lnTo>
                    <a:pt x="130373" y="604857"/>
                  </a:lnTo>
                  <a:lnTo>
                    <a:pt x="124440" y="622142"/>
                  </a:lnTo>
                  <a:lnTo>
                    <a:pt x="119032" y="639471"/>
                  </a:lnTo>
                  <a:lnTo>
                    <a:pt x="113976" y="656830"/>
                  </a:lnTo>
                  <a:lnTo>
                    <a:pt x="109154" y="674208"/>
                  </a:lnTo>
                  <a:lnTo>
                    <a:pt x="104488" y="691599"/>
                  </a:lnTo>
                  <a:lnTo>
                    <a:pt x="99925" y="708999"/>
                  </a:lnTo>
                  <a:lnTo>
                    <a:pt x="95432" y="726404"/>
                  </a:lnTo>
                  <a:lnTo>
                    <a:pt x="90986" y="743814"/>
                  </a:lnTo>
                  <a:lnTo>
                    <a:pt x="86570" y="761226"/>
                  </a:lnTo>
                  <a:lnTo>
                    <a:pt x="82900" y="777914"/>
                  </a:lnTo>
                  <a:lnTo>
                    <a:pt x="76887" y="810003"/>
                  </a:lnTo>
                  <a:lnTo>
                    <a:pt x="73732" y="839262"/>
                  </a:lnTo>
                  <a:lnTo>
                    <a:pt x="72329" y="866055"/>
                  </a:lnTo>
                  <a:lnTo>
                    <a:pt x="71706" y="890059"/>
                  </a:lnTo>
                  <a:lnTo>
                    <a:pt x="73364" y="912822"/>
                  </a:lnTo>
                  <a:lnTo>
                    <a:pt x="80313" y="944102"/>
                  </a:lnTo>
                  <a:lnTo>
                    <a:pt x="91563" y="969820"/>
                  </a:lnTo>
                  <a:lnTo>
                    <a:pt x="108369" y="994547"/>
                  </a:lnTo>
                  <a:lnTo>
                    <a:pt x="124792" y="1005409"/>
                  </a:lnTo>
                  <a:lnTo>
                    <a:pt x="143447" y="1009756"/>
                  </a:lnTo>
                  <a:lnTo>
                    <a:pt x="166230" y="1007577"/>
                  </a:lnTo>
                  <a:lnTo>
                    <a:pt x="191366" y="998868"/>
                  </a:lnTo>
                  <a:lnTo>
                    <a:pt x="217198" y="987095"/>
                  </a:lnTo>
                  <a:lnTo>
                    <a:pt x="246704" y="967480"/>
                  </a:lnTo>
                  <a:lnTo>
                    <a:pt x="278428" y="939816"/>
                  </a:lnTo>
                  <a:lnTo>
                    <a:pt x="301916" y="917277"/>
                  </a:lnTo>
                  <a:lnTo>
                    <a:pt x="326870" y="892746"/>
                  </a:lnTo>
                  <a:lnTo>
                    <a:pt x="352475" y="867328"/>
                  </a:lnTo>
                  <a:lnTo>
                    <a:pt x="378369" y="839583"/>
                  </a:lnTo>
                  <a:lnTo>
                    <a:pt x="404392" y="809592"/>
                  </a:lnTo>
                  <a:lnTo>
                    <a:pt x="417426" y="793466"/>
                  </a:lnTo>
                  <a:lnTo>
                    <a:pt x="430471" y="776911"/>
                  </a:lnTo>
                  <a:lnTo>
                    <a:pt x="444247" y="760067"/>
                  </a:lnTo>
                  <a:lnTo>
                    <a:pt x="458512" y="743033"/>
                  </a:lnTo>
                  <a:lnTo>
                    <a:pt x="473101" y="725871"/>
                  </a:lnTo>
                  <a:lnTo>
                    <a:pt x="487181" y="708624"/>
                  </a:lnTo>
                  <a:lnTo>
                    <a:pt x="500924" y="691320"/>
                  </a:lnTo>
                  <a:lnTo>
                    <a:pt x="514438" y="673978"/>
                  </a:lnTo>
                  <a:lnTo>
                    <a:pt x="527803" y="656612"/>
                  </a:lnTo>
                  <a:lnTo>
                    <a:pt x="541066" y="639228"/>
                  </a:lnTo>
                  <a:lnTo>
                    <a:pt x="554263" y="621833"/>
                  </a:lnTo>
                  <a:lnTo>
                    <a:pt x="567416" y="603705"/>
                  </a:lnTo>
                  <a:lnTo>
                    <a:pt x="580539" y="585089"/>
                  </a:lnTo>
                  <a:lnTo>
                    <a:pt x="593641" y="566146"/>
                  </a:lnTo>
                  <a:lnTo>
                    <a:pt x="606004" y="546986"/>
                  </a:lnTo>
                  <a:lnTo>
                    <a:pt x="617876" y="527682"/>
                  </a:lnTo>
                  <a:lnTo>
                    <a:pt x="629419" y="508280"/>
                  </a:lnTo>
                  <a:lnTo>
                    <a:pt x="641469" y="488815"/>
                  </a:lnTo>
                  <a:lnTo>
                    <a:pt x="653855" y="469307"/>
                  </a:lnTo>
                  <a:lnTo>
                    <a:pt x="666468" y="449770"/>
                  </a:lnTo>
                  <a:lnTo>
                    <a:pt x="678505" y="430939"/>
                  </a:lnTo>
                  <a:lnTo>
                    <a:pt x="690158" y="412580"/>
                  </a:lnTo>
                  <a:lnTo>
                    <a:pt x="701556" y="394534"/>
                  </a:lnTo>
                  <a:lnTo>
                    <a:pt x="712782" y="375973"/>
                  </a:lnTo>
                  <a:lnTo>
                    <a:pt x="723895" y="357067"/>
                  </a:lnTo>
                  <a:lnTo>
                    <a:pt x="734933" y="337932"/>
                  </a:lnTo>
                  <a:lnTo>
                    <a:pt x="745919" y="320095"/>
                  </a:lnTo>
                  <a:lnTo>
                    <a:pt x="756872" y="303124"/>
                  </a:lnTo>
                  <a:lnTo>
                    <a:pt x="767803" y="286729"/>
                  </a:lnTo>
                  <a:lnTo>
                    <a:pt x="778718" y="269995"/>
                  </a:lnTo>
                  <a:lnTo>
                    <a:pt x="789623" y="253032"/>
                  </a:lnTo>
                  <a:lnTo>
                    <a:pt x="800522" y="235918"/>
                  </a:lnTo>
                  <a:lnTo>
                    <a:pt x="818438" y="203355"/>
                  </a:lnTo>
                  <a:lnTo>
                    <a:pt x="833658" y="173402"/>
                  </a:lnTo>
                  <a:lnTo>
                    <a:pt x="847679" y="147993"/>
                  </a:lnTo>
                  <a:lnTo>
                    <a:pt x="867814" y="116756"/>
                  </a:lnTo>
                  <a:lnTo>
                    <a:pt x="888908" y="86135"/>
                  </a:lnTo>
                  <a:lnTo>
                    <a:pt x="907050" y="67292"/>
                  </a:lnTo>
                  <a:lnTo>
                    <a:pt x="911464" y="64194"/>
                  </a:lnTo>
                  <a:lnTo>
                    <a:pt x="916584" y="62855"/>
                  </a:lnTo>
                  <a:lnTo>
                    <a:pt x="928078" y="63301"/>
                  </a:lnTo>
                  <a:lnTo>
                    <a:pt x="938510" y="67854"/>
                  </a:lnTo>
                  <a:lnTo>
                    <a:pt x="947257" y="74716"/>
                  </a:lnTo>
                  <a:lnTo>
                    <a:pt x="979075" y="123313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97"/>
            <p:cNvSpPr/>
            <p:nvPr/>
          </p:nvSpPr>
          <p:spPr>
            <a:xfrm>
              <a:off x="8871086" y="1701270"/>
              <a:ext cx="183256" cy="240428"/>
            </a:xfrm>
            <a:custGeom>
              <a:avLst/>
              <a:gdLst/>
              <a:ahLst/>
              <a:cxnLst/>
              <a:rect l="0" t="0" r="0" b="0"/>
              <a:pathLst>
                <a:path w="183256" h="240428">
                  <a:moveTo>
                    <a:pt x="109628" y="94873"/>
                  </a:moveTo>
                  <a:lnTo>
                    <a:pt x="102694" y="91405"/>
                  </a:lnTo>
                  <a:lnTo>
                    <a:pt x="100652" y="89658"/>
                  </a:lnTo>
                  <a:lnTo>
                    <a:pt x="90169" y="76052"/>
                  </a:lnTo>
                  <a:lnTo>
                    <a:pt x="82596" y="71994"/>
                  </a:lnTo>
                  <a:lnTo>
                    <a:pt x="78544" y="70912"/>
                  </a:lnTo>
                  <a:lnTo>
                    <a:pt x="68236" y="73580"/>
                  </a:lnTo>
                  <a:lnTo>
                    <a:pt x="52127" y="83242"/>
                  </a:lnTo>
                  <a:lnTo>
                    <a:pt x="24832" y="109996"/>
                  </a:lnTo>
                  <a:lnTo>
                    <a:pt x="8177" y="140139"/>
                  </a:lnTo>
                  <a:lnTo>
                    <a:pt x="1755" y="155779"/>
                  </a:lnTo>
                  <a:lnTo>
                    <a:pt x="0" y="167662"/>
                  </a:lnTo>
                  <a:lnTo>
                    <a:pt x="1708" y="173153"/>
                  </a:lnTo>
                  <a:lnTo>
                    <a:pt x="9411" y="183125"/>
                  </a:lnTo>
                  <a:lnTo>
                    <a:pt x="29458" y="193432"/>
                  </a:lnTo>
                  <a:lnTo>
                    <a:pt x="46846" y="197614"/>
                  </a:lnTo>
                  <a:lnTo>
                    <a:pt x="64658" y="195387"/>
                  </a:lnTo>
                  <a:lnTo>
                    <a:pt x="83726" y="186663"/>
                  </a:lnTo>
                  <a:lnTo>
                    <a:pt x="108946" y="165497"/>
                  </a:lnTo>
                  <a:lnTo>
                    <a:pt x="126724" y="140352"/>
                  </a:lnTo>
                  <a:lnTo>
                    <a:pt x="137437" y="110952"/>
                  </a:lnTo>
                  <a:lnTo>
                    <a:pt x="144316" y="85768"/>
                  </a:lnTo>
                  <a:lnTo>
                    <a:pt x="146817" y="64700"/>
                  </a:lnTo>
                  <a:lnTo>
                    <a:pt x="146288" y="34165"/>
                  </a:lnTo>
                  <a:lnTo>
                    <a:pt x="144955" y="26098"/>
                  </a:lnTo>
                  <a:lnTo>
                    <a:pt x="141887" y="19995"/>
                  </a:lnTo>
                  <a:lnTo>
                    <a:pt x="132674" y="11277"/>
                  </a:lnTo>
                  <a:lnTo>
                    <a:pt x="126442" y="11565"/>
                  </a:lnTo>
                  <a:lnTo>
                    <a:pt x="111779" y="19626"/>
                  </a:lnTo>
                  <a:lnTo>
                    <a:pt x="88416" y="48454"/>
                  </a:lnTo>
                  <a:lnTo>
                    <a:pt x="70685" y="73539"/>
                  </a:lnTo>
                  <a:lnTo>
                    <a:pt x="56643" y="99357"/>
                  </a:lnTo>
                  <a:lnTo>
                    <a:pt x="48289" y="125391"/>
                  </a:lnTo>
                  <a:lnTo>
                    <a:pt x="45492" y="150764"/>
                  </a:lnTo>
                  <a:lnTo>
                    <a:pt x="46481" y="179210"/>
                  </a:lnTo>
                  <a:lnTo>
                    <a:pt x="53451" y="202327"/>
                  </a:lnTo>
                  <a:lnTo>
                    <a:pt x="61438" y="209880"/>
                  </a:lnTo>
                  <a:lnTo>
                    <a:pt x="71519" y="214930"/>
                  </a:lnTo>
                  <a:lnTo>
                    <a:pt x="80838" y="217174"/>
                  </a:lnTo>
                  <a:lnTo>
                    <a:pt x="104646" y="208036"/>
                  </a:lnTo>
                  <a:lnTo>
                    <a:pt x="124278" y="195007"/>
                  </a:lnTo>
                  <a:lnTo>
                    <a:pt x="143915" y="171661"/>
                  </a:lnTo>
                  <a:lnTo>
                    <a:pt x="159836" y="139849"/>
                  </a:lnTo>
                  <a:lnTo>
                    <a:pt x="167806" y="114247"/>
                  </a:lnTo>
                  <a:lnTo>
                    <a:pt x="172828" y="86341"/>
                  </a:lnTo>
                  <a:lnTo>
                    <a:pt x="172381" y="57027"/>
                  </a:lnTo>
                  <a:lnTo>
                    <a:pt x="165727" y="24582"/>
                  </a:lnTo>
                  <a:lnTo>
                    <a:pt x="156085" y="7361"/>
                  </a:lnTo>
                  <a:lnTo>
                    <a:pt x="151486" y="3875"/>
                  </a:lnTo>
                  <a:lnTo>
                    <a:pt x="140569" y="0"/>
                  </a:lnTo>
                  <a:lnTo>
                    <a:pt x="135335" y="419"/>
                  </a:lnTo>
                  <a:lnTo>
                    <a:pt x="125651" y="4754"/>
                  </a:lnTo>
                  <a:lnTo>
                    <a:pt x="97902" y="25304"/>
                  </a:lnTo>
                  <a:lnTo>
                    <a:pt x="76641" y="49021"/>
                  </a:lnTo>
                  <a:lnTo>
                    <a:pt x="53005" y="78707"/>
                  </a:lnTo>
                  <a:lnTo>
                    <a:pt x="31891" y="110484"/>
                  </a:lnTo>
                  <a:lnTo>
                    <a:pt x="13298" y="142154"/>
                  </a:lnTo>
                  <a:lnTo>
                    <a:pt x="3272" y="170245"/>
                  </a:lnTo>
                  <a:lnTo>
                    <a:pt x="705" y="196228"/>
                  </a:lnTo>
                  <a:lnTo>
                    <a:pt x="5972" y="222945"/>
                  </a:lnTo>
                  <a:lnTo>
                    <a:pt x="7867" y="228151"/>
                  </a:lnTo>
                  <a:lnTo>
                    <a:pt x="13842" y="235871"/>
                  </a:lnTo>
                  <a:lnTo>
                    <a:pt x="17468" y="238946"/>
                  </a:lnTo>
                  <a:lnTo>
                    <a:pt x="33108" y="240427"/>
                  </a:lnTo>
                  <a:lnTo>
                    <a:pt x="52396" y="237215"/>
                  </a:lnTo>
                  <a:lnTo>
                    <a:pt x="76221" y="222441"/>
                  </a:lnTo>
                  <a:lnTo>
                    <a:pt x="107975" y="191810"/>
                  </a:lnTo>
                  <a:lnTo>
                    <a:pt x="128733" y="164477"/>
                  </a:lnTo>
                  <a:lnTo>
                    <a:pt x="148671" y="135332"/>
                  </a:lnTo>
                  <a:lnTo>
                    <a:pt x="166433" y="106377"/>
                  </a:lnTo>
                  <a:lnTo>
                    <a:pt x="178952" y="76752"/>
                  </a:lnTo>
                  <a:lnTo>
                    <a:pt x="183255" y="58516"/>
                  </a:lnTo>
                  <a:lnTo>
                    <a:pt x="181598" y="32655"/>
                  </a:lnTo>
                  <a:lnTo>
                    <a:pt x="178383" y="17872"/>
                  </a:lnTo>
                  <a:lnTo>
                    <a:pt x="172602" y="7915"/>
                  </a:lnTo>
                  <a:lnTo>
                    <a:pt x="169028" y="4244"/>
                  </a:lnTo>
                  <a:lnTo>
                    <a:pt x="153445" y="2100"/>
                  </a:lnTo>
                  <a:lnTo>
                    <a:pt x="143194" y="2544"/>
                  </a:lnTo>
                  <a:lnTo>
                    <a:pt x="124061" y="10779"/>
                  </a:lnTo>
                  <a:lnTo>
                    <a:pt x="96972" y="31735"/>
                  </a:lnTo>
                  <a:lnTo>
                    <a:pt x="70560" y="58264"/>
                  </a:lnTo>
                  <a:lnTo>
                    <a:pt x="53804" y="79328"/>
                  </a:lnTo>
                  <a:lnTo>
                    <a:pt x="39096" y="103204"/>
                  </a:lnTo>
                  <a:lnTo>
                    <a:pt x="25512" y="134191"/>
                  </a:lnTo>
                  <a:lnTo>
                    <a:pt x="16892" y="161758"/>
                  </a:lnTo>
                  <a:lnTo>
                    <a:pt x="15919" y="177577"/>
                  </a:lnTo>
                  <a:lnTo>
                    <a:pt x="18631" y="191139"/>
                  </a:lnTo>
                  <a:lnTo>
                    <a:pt x="24674" y="202004"/>
                  </a:lnTo>
                  <a:lnTo>
                    <a:pt x="29769" y="205482"/>
                  </a:lnTo>
                  <a:lnTo>
                    <a:pt x="43171" y="209347"/>
                  </a:lnTo>
                  <a:lnTo>
                    <a:pt x="56869" y="207194"/>
                  </a:lnTo>
                  <a:lnTo>
                    <a:pt x="83402" y="193985"/>
                  </a:lnTo>
                  <a:lnTo>
                    <a:pt x="108881" y="172185"/>
                  </a:lnTo>
                  <a:lnTo>
                    <a:pt x="128646" y="144979"/>
                  </a:lnTo>
                  <a:lnTo>
                    <a:pt x="146525" y="115333"/>
                  </a:lnTo>
                  <a:lnTo>
                    <a:pt x="152735" y="84728"/>
                  </a:lnTo>
                  <a:lnTo>
                    <a:pt x="151107" y="55017"/>
                  </a:lnTo>
                  <a:lnTo>
                    <a:pt x="148816" y="36090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98"/>
            <p:cNvSpPr/>
            <p:nvPr/>
          </p:nvSpPr>
          <p:spPr>
            <a:xfrm>
              <a:off x="7715816" y="1512097"/>
              <a:ext cx="1276216" cy="915049"/>
            </a:xfrm>
            <a:custGeom>
              <a:avLst/>
              <a:gdLst/>
              <a:ahLst/>
              <a:cxnLst/>
              <a:rect l="0" t="0" r="0" b="0"/>
              <a:pathLst>
                <a:path w="1276216" h="915049">
                  <a:moveTo>
                    <a:pt x="193744" y="414674"/>
                  </a:moveTo>
                  <a:lnTo>
                    <a:pt x="179535" y="423714"/>
                  </a:lnTo>
                  <a:lnTo>
                    <a:pt x="153545" y="450699"/>
                  </a:lnTo>
                  <a:lnTo>
                    <a:pt x="141043" y="471326"/>
                  </a:lnTo>
                  <a:lnTo>
                    <a:pt x="126294" y="496942"/>
                  </a:lnTo>
                  <a:lnTo>
                    <a:pt x="110789" y="526712"/>
                  </a:lnTo>
                  <a:lnTo>
                    <a:pt x="103607" y="543795"/>
                  </a:lnTo>
                  <a:lnTo>
                    <a:pt x="96641" y="561715"/>
                  </a:lnTo>
                  <a:lnTo>
                    <a:pt x="89820" y="580918"/>
                  </a:lnTo>
                  <a:lnTo>
                    <a:pt x="83095" y="600978"/>
                  </a:lnTo>
                  <a:lnTo>
                    <a:pt x="76436" y="621608"/>
                  </a:lnTo>
                  <a:lnTo>
                    <a:pt x="69818" y="641893"/>
                  </a:lnTo>
                  <a:lnTo>
                    <a:pt x="63229" y="661948"/>
                  </a:lnTo>
                  <a:lnTo>
                    <a:pt x="56659" y="681849"/>
                  </a:lnTo>
                  <a:lnTo>
                    <a:pt x="50102" y="700922"/>
                  </a:lnTo>
                  <a:lnTo>
                    <a:pt x="43555" y="719444"/>
                  </a:lnTo>
                  <a:lnTo>
                    <a:pt x="37012" y="737597"/>
                  </a:lnTo>
                  <a:lnTo>
                    <a:pt x="29742" y="769378"/>
                  </a:lnTo>
                  <a:lnTo>
                    <a:pt x="26511" y="795840"/>
                  </a:lnTo>
                  <a:lnTo>
                    <a:pt x="25418" y="822253"/>
                  </a:lnTo>
                  <a:lnTo>
                    <a:pt x="27735" y="834338"/>
                  </a:lnTo>
                  <a:lnTo>
                    <a:pt x="32271" y="837416"/>
                  </a:lnTo>
                  <a:lnTo>
                    <a:pt x="46988" y="838901"/>
                  </a:lnTo>
                  <a:lnTo>
                    <a:pt x="61753" y="835206"/>
                  </a:lnTo>
                  <a:lnTo>
                    <a:pt x="75573" y="827274"/>
                  </a:lnTo>
                  <a:lnTo>
                    <a:pt x="94868" y="805763"/>
                  </a:lnTo>
                  <a:lnTo>
                    <a:pt x="111550" y="776005"/>
                  </a:lnTo>
                  <a:lnTo>
                    <a:pt x="126250" y="752340"/>
                  </a:lnTo>
                  <a:lnTo>
                    <a:pt x="140523" y="725373"/>
                  </a:lnTo>
                  <a:lnTo>
                    <a:pt x="154125" y="696454"/>
                  </a:lnTo>
                  <a:lnTo>
                    <a:pt x="167427" y="666668"/>
                  </a:lnTo>
                  <a:lnTo>
                    <a:pt x="180596" y="636496"/>
                  </a:lnTo>
                  <a:lnTo>
                    <a:pt x="192980" y="606879"/>
                  </a:lnTo>
                  <a:lnTo>
                    <a:pt x="203323" y="579202"/>
                  </a:lnTo>
                  <a:lnTo>
                    <a:pt x="208887" y="554321"/>
                  </a:lnTo>
                  <a:lnTo>
                    <a:pt x="210085" y="521849"/>
                  </a:lnTo>
                  <a:lnTo>
                    <a:pt x="206811" y="504399"/>
                  </a:lnTo>
                  <a:lnTo>
                    <a:pt x="200519" y="491805"/>
                  </a:lnTo>
                  <a:lnTo>
                    <a:pt x="190949" y="483305"/>
                  </a:lnTo>
                  <a:lnTo>
                    <a:pt x="185349" y="480023"/>
                  </a:lnTo>
                  <a:lnTo>
                    <a:pt x="177987" y="480011"/>
                  </a:lnTo>
                  <a:lnTo>
                    <a:pt x="160132" y="485804"/>
                  </a:lnTo>
                  <a:lnTo>
                    <a:pt x="133146" y="504773"/>
                  </a:lnTo>
                  <a:lnTo>
                    <a:pt x="103298" y="535713"/>
                  </a:lnTo>
                  <a:lnTo>
                    <a:pt x="82183" y="561845"/>
                  </a:lnTo>
                  <a:lnTo>
                    <a:pt x="61429" y="589666"/>
                  </a:lnTo>
                  <a:lnTo>
                    <a:pt x="42530" y="616546"/>
                  </a:lnTo>
                  <a:lnTo>
                    <a:pt x="26390" y="643007"/>
                  </a:lnTo>
                  <a:lnTo>
                    <a:pt x="13411" y="669281"/>
                  </a:lnTo>
                  <a:lnTo>
                    <a:pt x="5222" y="695473"/>
                  </a:lnTo>
                  <a:lnTo>
                    <a:pt x="0" y="727764"/>
                  </a:lnTo>
                  <a:lnTo>
                    <a:pt x="2649" y="742753"/>
                  </a:lnTo>
                  <a:lnTo>
                    <a:pt x="8664" y="753527"/>
                  </a:lnTo>
                  <a:lnTo>
                    <a:pt x="16176" y="760735"/>
                  </a:lnTo>
                  <a:lnTo>
                    <a:pt x="28222" y="764422"/>
                  </a:lnTo>
                  <a:lnTo>
                    <a:pt x="42527" y="765335"/>
                  </a:lnTo>
                  <a:lnTo>
                    <a:pt x="63546" y="761043"/>
                  </a:lnTo>
                  <a:lnTo>
                    <a:pt x="87836" y="750176"/>
                  </a:lnTo>
                  <a:lnTo>
                    <a:pt x="112693" y="732038"/>
                  </a:lnTo>
                  <a:lnTo>
                    <a:pt x="134894" y="705054"/>
                  </a:lnTo>
                  <a:lnTo>
                    <a:pt x="158809" y="676900"/>
                  </a:lnTo>
                  <a:lnTo>
                    <a:pt x="173137" y="653865"/>
                  </a:lnTo>
                  <a:lnTo>
                    <a:pt x="186763" y="631048"/>
                  </a:lnTo>
                  <a:lnTo>
                    <a:pt x="202802" y="599737"/>
                  </a:lnTo>
                  <a:lnTo>
                    <a:pt x="212152" y="572075"/>
                  </a:lnTo>
                  <a:lnTo>
                    <a:pt x="215714" y="555025"/>
                  </a:lnTo>
                  <a:lnTo>
                    <a:pt x="214878" y="540189"/>
                  </a:lnTo>
                  <a:lnTo>
                    <a:pt x="206860" y="519597"/>
                  </a:lnTo>
                  <a:lnTo>
                    <a:pt x="203213" y="515103"/>
                  </a:lnTo>
                  <a:lnTo>
                    <a:pt x="195291" y="510109"/>
                  </a:lnTo>
                  <a:lnTo>
                    <a:pt x="184998" y="509825"/>
                  </a:lnTo>
                  <a:lnTo>
                    <a:pt x="179204" y="510765"/>
                  </a:lnTo>
                  <a:lnTo>
                    <a:pt x="157183" y="522491"/>
                  </a:lnTo>
                  <a:lnTo>
                    <a:pt x="132272" y="546688"/>
                  </a:lnTo>
                  <a:lnTo>
                    <a:pt x="115139" y="570351"/>
                  </a:lnTo>
                  <a:lnTo>
                    <a:pt x="98574" y="597075"/>
                  </a:lnTo>
                  <a:lnTo>
                    <a:pt x="83955" y="623467"/>
                  </a:lnTo>
                  <a:lnTo>
                    <a:pt x="72136" y="651646"/>
                  </a:lnTo>
                  <a:lnTo>
                    <a:pt x="63496" y="678927"/>
                  </a:lnTo>
                  <a:lnTo>
                    <a:pt x="58632" y="710605"/>
                  </a:lnTo>
                  <a:lnTo>
                    <a:pt x="57495" y="729321"/>
                  </a:lnTo>
                  <a:lnTo>
                    <a:pt x="60095" y="736925"/>
                  </a:lnTo>
                  <a:lnTo>
                    <a:pt x="70723" y="749243"/>
                  </a:lnTo>
                  <a:lnTo>
                    <a:pt x="79073" y="751657"/>
                  </a:lnTo>
                  <a:lnTo>
                    <a:pt x="99962" y="750469"/>
                  </a:lnTo>
                  <a:lnTo>
                    <a:pt x="116020" y="745103"/>
                  </a:lnTo>
                  <a:lnTo>
                    <a:pt x="128719" y="736429"/>
                  </a:lnTo>
                  <a:lnTo>
                    <a:pt x="152677" y="707207"/>
                  </a:lnTo>
                  <a:lnTo>
                    <a:pt x="168997" y="678183"/>
                  </a:lnTo>
                  <a:lnTo>
                    <a:pt x="180568" y="654435"/>
                  </a:lnTo>
                  <a:lnTo>
                    <a:pt x="190549" y="629366"/>
                  </a:lnTo>
                  <a:lnTo>
                    <a:pt x="199823" y="603710"/>
                  </a:lnTo>
                  <a:lnTo>
                    <a:pt x="208057" y="578519"/>
                  </a:lnTo>
                  <a:lnTo>
                    <a:pt x="214136" y="555228"/>
                  </a:lnTo>
                  <a:lnTo>
                    <a:pt x="215385" y="532781"/>
                  </a:lnTo>
                  <a:lnTo>
                    <a:pt x="210074" y="501679"/>
                  </a:lnTo>
                  <a:lnTo>
                    <a:pt x="206807" y="492272"/>
                  </a:lnTo>
                  <a:lnTo>
                    <a:pt x="203179" y="486726"/>
                  </a:lnTo>
                  <a:lnTo>
                    <a:pt x="199308" y="483754"/>
                  </a:lnTo>
                  <a:lnTo>
                    <a:pt x="195276" y="482499"/>
                  </a:lnTo>
                  <a:lnTo>
                    <a:pt x="184990" y="484975"/>
                  </a:lnTo>
                  <a:lnTo>
                    <a:pt x="179200" y="487667"/>
                  </a:lnTo>
                  <a:lnTo>
                    <a:pt x="157180" y="508793"/>
                  </a:lnTo>
                  <a:lnTo>
                    <a:pt x="142659" y="531737"/>
                  </a:lnTo>
                  <a:lnTo>
                    <a:pt x="128222" y="559594"/>
                  </a:lnTo>
                  <a:lnTo>
                    <a:pt x="112130" y="591327"/>
                  </a:lnTo>
                  <a:lnTo>
                    <a:pt x="104500" y="607917"/>
                  </a:lnTo>
                  <a:lnTo>
                    <a:pt x="97237" y="624783"/>
                  </a:lnTo>
                  <a:lnTo>
                    <a:pt x="90218" y="641832"/>
                  </a:lnTo>
                  <a:lnTo>
                    <a:pt x="84812" y="659005"/>
                  </a:lnTo>
                  <a:lnTo>
                    <a:pt x="80483" y="676258"/>
                  </a:lnTo>
                  <a:lnTo>
                    <a:pt x="76871" y="693567"/>
                  </a:lnTo>
                  <a:lnTo>
                    <a:pt x="73737" y="710185"/>
                  </a:lnTo>
                  <a:lnTo>
                    <a:pt x="68319" y="742197"/>
                  </a:lnTo>
                  <a:lnTo>
                    <a:pt x="65428" y="769488"/>
                  </a:lnTo>
                  <a:lnTo>
                    <a:pt x="65736" y="801381"/>
                  </a:lnTo>
                  <a:lnTo>
                    <a:pt x="69359" y="817321"/>
                  </a:lnTo>
                  <a:lnTo>
                    <a:pt x="81577" y="841424"/>
                  </a:lnTo>
                  <a:lnTo>
                    <a:pt x="84132" y="845042"/>
                  </a:lnTo>
                  <a:lnTo>
                    <a:pt x="87286" y="846729"/>
                  </a:lnTo>
                  <a:lnTo>
                    <a:pt x="90840" y="847128"/>
                  </a:lnTo>
                  <a:lnTo>
                    <a:pt x="100111" y="844910"/>
                  </a:lnTo>
                  <a:lnTo>
                    <a:pt x="113908" y="839086"/>
                  </a:lnTo>
                  <a:lnTo>
                    <a:pt x="123911" y="829725"/>
                  </a:lnTo>
                  <a:lnTo>
                    <a:pt x="139713" y="802508"/>
                  </a:lnTo>
                  <a:lnTo>
                    <a:pt x="149029" y="774235"/>
                  </a:lnTo>
                  <a:lnTo>
                    <a:pt x="156385" y="742876"/>
                  </a:lnTo>
                  <a:lnTo>
                    <a:pt x="159693" y="710604"/>
                  </a:lnTo>
                  <a:lnTo>
                    <a:pt x="160675" y="681528"/>
                  </a:lnTo>
                  <a:lnTo>
                    <a:pt x="160280" y="652363"/>
                  </a:lnTo>
                  <a:lnTo>
                    <a:pt x="157583" y="644169"/>
                  </a:lnTo>
                  <a:lnTo>
                    <a:pt x="154397" y="642419"/>
                  </a:lnTo>
                  <a:lnTo>
                    <a:pt x="145051" y="642410"/>
                  </a:lnTo>
                  <a:lnTo>
                    <a:pt x="135575" y="646761"/>
                  </a:lnTo>
                  <a:lnTo>
                    <a:pt x="113270" y="666231"/>
                  </a:lnTo>
                  <a:lnTo>
                    <a:pt x="88522" y="694961"/>
                  </a:lnTo>
                  <a:lnTo>
                    <a:pt x="86584" y="695875"/>
                  </a:lnTo>
                  <a:lnTo>
                    <a:pt x="85293" y="695758"/>
                  </a:lnTo>
                  <a:lnTo>
                    <a:pt x="84432" y="694955"/>
                  </a:lnTo>
                  <a:lnTo>
                    <a:pt x="83475" y="692127"/>
                  </a:lnTo>
                  <a:lnTo>
                    <a:pt x="93289" y="659778"/>
                  </a:lnTo>
                  <a:lnTo>
                    <a:pt x="105035" y="631312"/>
                  </a:lnTo>
                  <a:lnTo>
                    <a:pt x="113436" y="608203"/>
                  </a:lnTo>
                  <a:lnTo>
                    <a:pt x="123942" y="583419"/>
                  </a:lnTo>
                  <a:lnTo>
                    <a:pt x="135869" y="557163"/>
                  </a:lnTo>
                  <a:lnTo>
                    <a:pt x="148428" y="528561"/>
                  </a:lnTo>
                  <a:lnTo>
                    <a:pt x="163202" y="498915"/>
                  </a:lnTo>
                  <a:lnTo>
                    <a:pt x="179443" y="469532"/>
                  </a:lnTo>
                  <a:lnTo>
                    <a:pt x="196339" y="441958"/>
                  </a:lnTo>
                  <a:lnTo>
                    <a:pt x="213524" y="415189"/>
                  </a:lnTo>
                  <a:lnTo>
                    <a:pt x="230112" y="388777"/>
                  </a:lnTo>
                  <a:lnTo>
                    <a:pt x="244742" y="362525"/>
                  </a:lnTo>
                  <a:lnTo>
                    <a:pt x="260437" y="338277"/>
                  </a:lnTo>
                  <a:lnTo>
                    <a:pt x="285593" y="306162"/>
                  </a:lnTo>
                  <a:lnTo>
                    <a:pt x="311430" y="278261"/>
                  </a:lnTo>
                  <a:lnTo>
                    <a:pt x="337471" y="255481"/>
                  </a:lnTo>
                  <a:lnTo>
                    <a:pt x="368810" y="234780"/>
                  </a:lnTo>
                  <a:lnTo>
                    <a:pt x="400453" y="222654"/>
                  </a:lnTo>
                  <a:lnTo>
                    <a:pt x="421663" y="220620"/>
                  </a:lnTo>
                  <a:lnTo>
                    <a:pt x="441736" y="225016"/>
                  </a:lnTo>
                  <a:lnTo>
                    <a:pt x="468023" y="239137"/>
                  </a:lnTo>
                  <a:lnTo>
                    <a:pt x="480384" y="248121"/>
                  </a:lnTo>
                  <a:lnTo>
                    <a:pt x="508157" y="277944"/>
                  </a:lnTo>
                  <a:lnTo>
                    <a:pt x="523648" y="300703"/>
                  </a:lnTo>
                  <a:lnTo>
                    <a:pt x="533962" y="329299"/>
                  </a:lnTo>
                  <a:lnTo>
                    <a:pt x="545082" y="357285"/>
                  </a:lnTo>
                  <a:lnTo>
                    <a:pt x="554102" y="383962"/>
                  </a:lnTo>
                  <a:lnTo>
                    <a:pt x="561371" y="413719"/>
                  </a:lnTo>
                  <a:lnTo>
                    <a:pt x="571587" y="442049"/>
                  </a:lnTo>
                  <a:lnTo>
                    <a:pt x="583808" y="468828"/>
                  </a:lnTo>
                  <a:lnTo>
                    <a:pt x="596621" y="495147"/>
                  </a:lnTo>
                  <a:lnTo>
                    <a:pt x="609609" y="521330"/>
                  </a:lnTo>
                  <a:lnTo>
                    <a:pt x="636704" y="550970"/>
                  </a:lnTo>
                  <a:lnTo>
                    <a:pt x="665709" y="577789"/>
                  </a:lnTo>
                  <a:lnTo>
                    <a:pt x="690636" y="595569"/>
                  </a:lnTo>
                  <a:lnTo>
                    <a:pt x="718343" y="608094"/>
                  </a:lnTo>
                  <a:lnTo>
                    <a:pt x="739682" y="613124"/>
                  </a:lnTo>
                  <a:lnTo>
                    <a:pt x="763681" y="615360"/>
                  </a:lnTo>
                  <a:lnTo>
                    <a:pt x="788860" y="616354"/>
                  </a:lnTo>
                  <a:lnTo>
                    <a:pt x="814566" y="616069"/>
                  </a:lnTo>
                  <a:lnTo>
                    <a:pt x="840504" y="613524"/>
                  </a:lnTo>
                  <a:lnTo>
                    <a:pt x="868483" y="609974"/>
                  </a:lnTo>
                  <a:lnTo>
                    <a:pt x="897850" y="604526"/>
                  </a:lnTo>
                  <a:lnTo>
                    <a:pt x="927836" y="594847"/>
                  </a:lnTo>
                  <a:lnTo>
                    <a:pt x="958096" y="585224"/>
                  </a:lnTo>
                  <a:lnTo>
                    <a:pt x="988478" y="575383"/>
                  </a:lnTo>
                  <a:lnTo>
                    <a:pt x="1018915" y="563752"/>
                  </a:lnTo>
                  <a:lnTo>
                    <a:pt x="1047441" y="547455"/>
                  </a:lnTo>
                  <a:lnTo>
                    <a:pt x="1074633" y="528842"/>
                  </a:lnTo>
                  <a:lnTo>
                    <a:pt x="1101233" y="510894"/>
                  </a:lnTo>
                  <a:lnTo>
                    <a:pt x="1127570" y="489370"/>
                  </a:lnTo>
                  <a:lnTo>
                    <a:pt x="1153065" y="466015"/>
                  </a:lnTo>
                  <a:lnTo>
                    <a:pt x="1176490" y="443540"/>
                  </a:lnTo>
                  <a:lnTo>
                    <a:pt x="1197061" y="417585"/>
                  </a:lnTo>
                  <a:lnTo>
                    <a:pt x="1215154" y="389843"/>
                  </a:lnTo>
                  <a:lnTo>
                    <a:pt x="1230453" y="362998"/>
                  </a:lnTo>
                  <a:lnTo>
                    <a:pt x="1244509" y="334618"/>
                  </a:lnTo>
                  <a:lnTo>
                    <a:pt x="1256563" y="304345"/>
                  </a:lnTo>
                  <a:lnTo>
                    <a:pt x="1260793" y="288144"/>
                  </a:lnTo>
                  <a:lnTo>
                    <a:pt x="1264339" y="271538"/>
                  </a:lnTo>
                  <a:lnTo>
                    <a:pt x="1267428" y="254662"/>
                  </a:lnTo>
                  <a:lnTo>
                    <a:pt x="1270213" y="237605"/>
                  </a:lnTo>
                  <a:lnTo>
                    <a:pt x="1272796" y="220428"/>
                  </a:lnTo>
                  <a:lnTo>
                    <a:pt x="1275664" y="187796"/>
                  </a:lnTo>
                  <a:lnTo>
                    <a:pt x="1276215" y="156359"/>
                  </a:lnTo>
                  <a:lnTo>
                    <a:pt x="1274038" y="125454"/>
                  </a:lnTo>
                  <a:lnTo>
                    <a:pt x="1268719" y="96721"/>
                  </a:lnTo>
                  <a:lnTo>
                    <a:pt x="1261517" y="70887"/>
                  </a:lnTo>
                  <a:lnTo>
                    <a:pt x="1248576" y="40750"/>
                  </a:lnTo>
                  <a:lnTo>
                    <a:pt x="1230550" y="18434"/>
                  </a:lnTo>
                  <a:lnTo>
                    <a:pt x="1215281" y="7307"/>
                  </a:lnTo>
                  <a:lnTo>
                    <a:pt x="1196884" y="1394"/>
                  </a:lnTo>
                  <a:lnTo>
                    <a:pt x="1166126" y="0"/>
                  </a:lnTo>
                  <a:lnTo>
                    <a:pt x="1144074" y="3952"/>
                  </a:lnTo>
                  <a:lnTo>
                    <a:pt x="1119759" y="12965"/>
                  </a:lnTo>
                  <a:lnTo>
                    <a:pt x="1094438" y="26164"/>
                  </a:lnTo>
                  <a:lnTo>
                    <a:pt x="1069396" y="43157"/>
                  </a:lnTo>
                  <a:lnTo>
                    <a:pt x="1046170" y="65224"/>
                  </a:lnTo>
                  <a:lnTo>
                    <a:pt x="1021817" y="89546"/>
                  </a:lnTo>
                  <a:lnTo>
                    <a:pt x="996479" y="117047"/>
                  </a:lnTo>
                  <a:lnTo>
                    <a:pt x="983626" y="133525"/>
                  </a:lnTo>
                  <a:lnTo>
                    <a:pt x="970704" y="151041"/>
                  </a:lnTo>
                  <a:lnTo>
                    <a:pt x="958460" y="169250"/>
                  </a:lnTo>
                  <a:lnTo>
                    <a:pt x="946668" y="187921"/>
                  </a:lnTo>
                  <a:lnTo>
                    <a:pt x="935180" y="206900"/>
                  </a:lnTo>
                  <a:lnTo>
                    <a:pt x="923892" y="227535"/>
                  </a:lnTo>
                  <a:lnTo>
                    <a:pt x="912737" y="249275"/>
                  </a:lnTo>
                  <a:lnTo>
                    <a:pt x="901673" y="271751"/>
                  </a:lnTo>
                  <a:lnTo>
                    <a:pt x="890667" y="294718"/>
                  </a:lnTo>
                  <a:lnTo>
                    <a:pt x="879702" y="318012"/>
                  </a:lnTo>
                  <a:lnTo>
                    <a:pt x="868763" y="341524"/>
                  </a:lnTo>
                  <a:lnTo>
                    <a:pt x="858568" y="365182"/>
                  </a:lnTo>
                  <a:lnTo>
                    <a:pt x="848869" y="388937"/>
                  </a:lnTo>
                  <a:lnTo>
                    <a:pt x="839499" y="412756"/>
                  </a:lnTo>
                  <a:lnTo>
                    <a:pt x="829624" y="437344"/>
                  </a:lnTo>
                  <a:lnTo>
                    <a:pt x="819413" y="462444"/>
                  </a:lnTo>
                  <a:lnTo>
                    <a:pt x="808977" y="487887"/>
                  </a:lnTo>
                  <a:lnTo>
                    <a:pt x="799116" y="512106"/>
                  </a:lnTo>
                  <a:lnTo>
                    <a:pt x="789639" y="535508"/>
                  </a:lnTo>
                  <a:lnTo>
                    <a:pt x="780420" y="558368"/>
                  </a:lnTo>
                  <a:lnTo>
                    <a:pt x="771369" y="579413"/>
                  </a:lnTo>
                  <a:lnTo>
                    <a:pt x="762433" y="599249"/>
                  </a:lnTo>
                  <a:lnTo>
                    <a:pt x="753573" y="618278"/>
                  </a:lnTo>
                  <a:lnTo>
                    <a:pt x="744763" y="636770"/>
                  </a:lnTo>
                  <a:lnTo>
                    <a:pt x="735987" y="654904"/>
                  </a:lnTo>
                  <a:lnTo>
                    <a:pt x="727234" y="672799"/>
                  </a:lnTo>
                  <a:lnTo>
                    <a:pt x="709767" y="704293"/>
                  </a:lnTo>
                  <a:lnTo>
                    <a:pt x="692327" y="732806"/>
                  </a:lnTo>
                  <a:lnTo>
                    <a:pt x="674901" y="759992"/>
                  </a:lnTo>
                  <a:lnTo>
                    <a:pt x="655544" y="784654"/>
                  </a:lnTo>
                  <a:lnTo>
                    <a:pt x="624246" y="817003"/>
                  </a:lnTo>
                  <a:lnTo>
                    <a:pt x="601341" y="835875"/>
                  </a:lnTo>
                  <a:lnTo>
                    <a:pt x="574228" y="853939"/>
                  </a:lnTo>
                  <a:lnTo>
                    <a:pt x="545244" y="869709"/>
                  </a:lnTo>
                  <a:lnTo>
                    <a:pt x="515430" y="883249"/>
                  </a:lnTo>
                  <a:lnTo>
                    <a:pt x="485245" y="894105"/>
                  </a:lnTo>
                  <a:lnTo>
                    <a:pt x="452961" y="903768"/>
                  </a:lnTo>
                  <a:lnTo>
                    <a:pt x="436223" y="908377"/>
                  </a:lnTo>
                  <a:lnTo>
                    <a:pt x="404080" y="913498"/>
                  </a:lnTo>
                  <a:lnTo>
                    <a:pt x="372861" y="915048"/>
                  </a:lnTo>
                  <a:lnTo>
                    <a:pt x="342053" y="913318"/>
                  </a:lnTo>
                  <a:lnTo>
                    <a:pt x="309490" y="906259"/>
                  </a:lnTo>
                  <a:lnTo>
                    <a:pt x="277119" y="895865"/>
                  </a:lnTo>
                  <a:lnTo>
                    <a:pt x="248216" y="883989"/>
                  </a:lnTo>
                  <a:lnTo>
                    <a:pt x="222792" y="867582"/>
                  </a:lnTo>
                  <a:lnTo>
                    <a:pt x="199398" y="848195"/>
                  </a:lnTo>
                  <a:lnTo>
                    <a:pt x="167278" y="816881"/>
                  </a:lnTo>
                  <a:lnTo>
                    <a:pt x="150775" y="795423"/>
                  </a:lnTo>
                  <a:lnTo>
                    <a:pt x="136184" y="771856"/>
                  </a:lnTo>
                  <a:lnTo>
                    <a:pt x="123167" y="746867"/>
                  </a:lnTo>
                  <a:lnTo>
                    <a:pt x="112544" y="721247"/>
                  </a:lnTo>
                  <a:lnTo>
                    <a:pt x="104921" y="693411"/>
                  </a:lnTo>
                  <a:lnTo>
                    <a:pt x="100563" y="664106"/>
                  </a:lnTo>
                  <a:lnTo>
                    <a:pt x="101046" y="634148"/>
                  </a:lnTo>
                  <a:lnTo>
                    <a:pt x="105616" y="603900"/>
                  </a:lnTo>
                  <a:lnTo>
                    <a:pt x="113210" y="572072"/>
                  </a:lnTo>
                  <a:lnTo>
                    <a:pt x="118283" y="554440"/>
                  </a:lnTo>
                  <a:lnTo>
                    <a:pt x="123843" y="536155"/>
                  </a:lnTo>
                  <a:lnTo>
                    <a:pt x="131178" y="518158"/>
                  </a:lnTo>
                  <a:lnTo>
                    <a:pt x="139696" y="500355"/>
                  </a:lnTo>
                  <a:lnTo>
                    <a:pt x="149002" y="482680"/>
                  </a:lnTo>
                  <a:lnTo>
                    <a:pt x="159562" y="465818"/>
                  </a:lnTo>
                  <a:lnTo>
                    <a:pt x="182906" y="433534"/>
                  </a:lnTo>
                  <a:lnTo>
                    <a:pt x="207796" y="402253"/>
                  </a:lnTo>
                  <a:lnTo>
                    <a:pt x="233372" y="372868"/>
                  </a:lnTo>
                  <a:lnTo>
                    <a:pt x="259254" y="347713"/>
                  </a:lnTo>
                  <a:lnTo>
                    <a:pt x="287206" y="326373"/>
                  </a:lnTo>
                  <a:lnTo>
                    <a:pt x="316563" y="308664"/>
                  </a:lnTo>
                  <a:lnTo>
                    <a:pt x="346544" y="295954"/>
                  </a:lnTo>
                  <a:lnTo>
                    <a:pt x="376802" y="287403"/>
                  </a:lnTo>
                  <a:lnTo>
                    <a:pt x="406458" y="281910"/>
                  </a:lnTo>
                  <a:lnTo>
                    <a:pt x="434152" y="279468"/>
                  </a:lnTo>
                  <a:lnTo>
                    <a:pt x="460974" y="282253"/>
                  </a:lnTo>
                  <a:lnTo>
                    <a:pt x="487410" y="290506"/>
                  </a:lnTo>
                  <a:lnTo>
                    <a:pt x="513675" y="306269"/>
                  </a:lnTo>
                  <a:lnTo>
                    <a:pt x="539861" y="329241"/>
                  </a:lnTo>
                  <a:lnTo>
                    <a:pt x="565289" y="357835"/>
                  </a:lnTo>
                  <a:lnTo>
                    <a:pt x="577148" y="374605"/>
                  </a:lnTo>
                  <a:lnTo>
                    <a:pt x="588684" y="392316"/>
                  </a:lnTo>
                  <a:lnTo>
                    <a:pt x="600728" y="412106"/>
                  </a:lnTo>
                  <a:lnTo>
                    <a:pt x="613112" y="433282"/>
                  </a:lnTo>
                  <a:lnTo>
                    <a:pt x="625723" y="455382"/>
                  </a:lnTo>
                  <a:lnTo>
                    <a:pt x="637759" y="478824"/>
                  </a:lnTo>
                  <a:lnTo>
                    <a:pt x="649411" y="503161"/>
                  </a:lnTo>
                  <a:lnTo>
                    <a:pt x="660807" y="528094"/>
                  </a:lnTo>
                  <a:lnTo>
                    <a:pt x="672034" y="553425"/>
                  </a:lnTo>
                  <a:lnTo>
                    <a:pt x="683147" y="579020"/>
                  </a:lnTo>
                  <a:lnTo>
                    <a:pt x="694184" y="604793"/>
                  </a:lnTo>
                  <a:lnTo>
                    <a:pt x="706623" y="629957"/>
                  </a:lnTo>
                  <a:lnTo>
                    <a:pt x="719994" y="654716"/>
                  </a:lnTo>
                  <a:lnTo>
                    <a:pt x="733989" y="679205"/>
                  </a:lnTo>
                  <a:lnTo>
                    <a:pt x="748398" y="701337"/>
                  </a:lnTo>
                  <a:lnTo>
                    <a:pt x="763084" y="721897"/>
                  </a:lnTo>
                  <a:lnTo>
                    <a:pt x="777955" y="741409"/>
                  </a:lnTo>
                  <a:lnTo>
                    <a:pt x="795853" y="760949"/>
                  </a:lnTo>
                  <a:lnTo>
                    <a:pt x="815766" y="780507"/>
                  </a:lnTo>
                  <a:lnTo>
                    <a:pt x="837025" y="800077"/>
                  </a:lnTo>
                  <a:lnTo>
                    <a:pt x="879544" y="839217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99"/>
            <p:cNvSpPr/>
            <p:nvPr/>
          </p:nvSpPr>
          <p:spPr>
            <a:xfrm>
              <a:off x="7981405" y="1861457"/>
              <a:ext cx="143693" cy="58784"/>
            </a:xfrm>
            <a:custGeom>
              <a:avLst/>
              <a:gdLst/>
              <a:ahLst/>
              <a:cxnLst/>
              <a:rect l="0" t="0" r="0" b="0"/>
              <a:pathLst>
                <a:path w="143693" h="58784">
                  <a:moveTo>
                    <a:pt x="0" y="58783"/>
                  </a:moveTo>
                  <a:lnTo>
                    <a:pt x="0" y="55316"/>
                  </a:lnTo>
                  <a:lnTo>
                    <a:pt x="3469" y="46225"/>
                  </a:lnTo>
                  <a:lnTo>
                    <a:pt x="19493" y="34339"/>
                  </a:lnTo>
                  <a:lnTo>
                    <a:pt x="45700" y="22534"/>
                  </a:lnTo>
                  <a:lnTo>
                    <a:pt x="73777" y="13214"/>
                  </a:lnTo>
                  <a:lnTo>
                    <a:pt x="103595" y="4384"/>
                  </a:lnTo>
                  <a:lnTo>
                    <a:pt x="143692" y="0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00"/>
            <p:cNvSpPr/>
            <p:nvPr/>
          </p:nvSpPr>
          <p:spPr>
            <a:xfrm>
              <a:off x="7942217" y="1946366"/>
              <a:ext cx="13064" cy="352698"/>
            </a:xfrm>
            <a:custGeom>
              <a:avLst/>
              <a:gdLst/>
              <a:ahLst/>
              <a:cxnLst/>
              <a:rect l="0" t="0" r="0" b="0"/>
              <a:pathLst>
                <a:path w="13064" h="352698">
                  <a:moveTo>
                    <a:pt x="0" y="0"/>
                  </a:moveTo>
                  <a:lnTo>
                    <a:pt x="0" y="23886"/>
                  </a:lnTo>
                  <a:lnTo>
                    <a:pt x="725" y="47627"/>
                  </a:lnTo>
                  <a:lnTo>
                    <a:pt x="3469" y="72693"/>
                  </a:lnTo>
                  <a:lnTo>
                    <a:pt x="5169" y="98348"/>
                  </a:lnTo>
                  <a:lnTo>
                    <a:pt x="5927" y="125716"/>
                  </a:lnTo>
                  <a:lnTo>
                    <a:pt x="6263" y="157231"/>
                  </a:lnTo>
                  <a:lnTo>
                    <a:pt x="6413" y="188656"/>
                  </a:lnTo>
                  <a:lnTo>
                    <a:pt x="6478" y="218830"/>
                  </a:lnTo>
                  <a:lnTo>
                    <a:pt x="6508" y="246755"/>
                  </a:lnTo>
                  <a:lnTo>
                    <a:pt x="6522" y="271745"/>
                  </a:lnTo>
                  <a:lnTo>
                    <a:pt x="6528" y="302343"/>
                  </a:lnTo>
                  <a:lnTo>
                    <a:pt x="13063" y="352697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SMARTInkShape-301"/>
          <p:cNvSpPr/>
          <p:nvPr/>
        </p:nvSpPr>
        <p:spPr>
          <a:xfrm>
            <a:off x="6436266" y="1091151"/>
            <a:ext cx="1596886" cy="892736"/>
          </a:xfrm>
          <a:custGeom>
            <a:avLst/>
            <a:gdLst/>
            <a:ahLst/>
            <a:cxnLst/>
            <a:rect l="0" t="0" r="0" b="0"/>
            <a:pathLst>
              <a:path w="1596886" h="892736">
                <a:moveTo>
                  <a:pt x="865870" y="678866"/>
                </a:moveTo>
                <a:lnTo>
                  <a:pt x="841427" y="679592"/>
                </a:lnTo>
                <a:lnTo>
                  <a:pt x="831058" y="682334"/>
                </a:lnTo>
                <a:lnTo>
                  <a:pt x="823062" y="687906"/>
                </a:lnTo>
                <a:lnTo>
                  <a:pt x="817816" y="694495"/>
                </a:lnTo>
                <a:lnTo>
                  <a:pt x="815485" y="699843"/>
                </a:lnTo>
                <a:lnTo>
                  <a:pt x="814172" y="710401"/>
                </a:lnTo>
                <a:lnTo>
                  <a:pt x="815800" y="716588"/>
                </a:lnTo>
                <a:lnTo>
                  <a:pt x="817250" y="719254"/>
                </a:lnTo>
                <a:lnTo>
                  <a:pt x="818943" y="721032"/>
                </a:lnTo>
                <a:lnTo>
                  <a:pt x="822759" y="723006"/>
                </a:lnTo>
                <a:lnTo>
                  <a:pt x="828810" y="721949"/>
                </a:lnTo>
                <a:lnTo>
                  <a:pt x="838440" y="717273"/>
                </a:lnTo>
                <a:lnTo>
                  <a:pt x="842793" y="713353"/>
                </a:lnTo>
                <a:lnTo>
                  <a:pt x="844729" y="709192"/>
                </a:lnTo>
                <a:lnTo>
                  <a:pt x="842351" y="695834"/>
                </a:lnTo>
                <a:lnTo>
                  <a:pt x="837051" y="681555"/>
                </a:lnTo>
                <a:lnTo>
                  <a:pt x="832983" y="676433"/>
                </a:lnTo>
                <a:lnTo>
                  <a:pt x="828758" y="674156"/>
                </a:lnTo>
                <a:lnTo>
                  <a:pt x="824459" y="673144"/>
                </a:lnTo>
                <a:lnTo>
                  <a:pt x="823023" y="674326"/>
                </a:lnTo>
                <a:lnTo>
                  <a:pt x="821427" y="679509"/>
                </a:lnTo>
                <a:lnTo>
                  <a:pt x="820262" y="699595"/>
                </a:lnTo>
                <a:lnTo>
                  <a:pt x="822137" y="704528"/>
                </a:lnTo>
                <a:lnTo>
                  <a:pt x="823652" y="706860"/>
                </a:lnTo>
                <a:lnTo>
                  <a:pt x="826113" y="708415"/>
                </a:lnTo>
                <a:lnTo>
                  <a:pt x="832719" y="710142"/>
                </a:lnTo>
                <a:lnTo>
                  <a:pt x="835787" y="709876"/>
                </a:lnTo>
                <a:lnTo>
                  <a:pt x="841130" y="707647"/>
                </a:lnTo>
                <a:lnTo>
                  <a:pt x="842846" y="706036"/>
                </a:lnTo>
                <a:lnTo>
                  <a:pt x="844752" y="702311"/>
                </a:lnTo>
                <a:lnTo>
                  <a:pt x="845824" y="696134"/>
                </a:lnTo>
                <a:lnTo>
                  <a:pt x="844141" y="691862"/>
                </a:lnTo>
                <a:lnTo>
                  <a:pt x="842675" y="689708"/>
                </a:lnTo>
                <a:lnTo>
                  <a:pt x="838872" y="675820"/>
                </a:lnTo>
                <a:lnTo>
                  <a:pt x="814684" y="643977"/>
                </a:lnTo>
                <a:lnTo>
                  <a:pt x="793041" y="613759"/>
                </a:lnTo>
                <a:lnTo>
                  <a:pt x="778160" y="584457"/>
                </a:lnTo>
                <a:lnTo>
                  <a:pt x="765115" y="562434"/>
                </a:lnTo>
                <a:lnTo>
                  <a:pt x="754592" y="533339"/>
                </a:lnTo>
                <a:lnTo>
                  <a:pt x="749649" y="522022"/>
                </a:lnTo>
                <a:lnTo>
                  <a:pt x="733960" y="494971"/>
                </a:lnTo>
                <a:lnTo>
                  <a:pt x="720362" y="465130"/>
                </a:lnTo>
                <a:lnTo>
                  <a:pt x="710513" y="448865"/>
                </a:lnTo>
                <a:lnTo>
                  <a:pt x="701064" y="432192"/>
                </a:lnTo>
                <a:lnTo>
                  <a:pt x="680614" y="404612"/>
                </a:lnTo>
                <a:lnTo>
                  <a:pt x="653945" y="374263"/>
                </a:lnTo>
                <a:lnTo>
                  <a:pt x="632097" y="343356"/>
                </a:lnTo>
                <a:lnTo>
                  <a:pt x="604733" y="313468"/>
                </a:lnTo>
                <a:lnTo>
                  <a:pt x="578498" y="285077"/>
                </a:lnTo>
                <a:lnTo>
                  <a:pt x="561557" y="266822"/>
                </a:lnTo>
                <a:lnTo>
                  <a:pt x="531076" y="240595"/>
                </a:lnTo>
                <a:lnTo>
                  <a:pt x="503355" y="223039"/>
                </a:lnTo>
                <a:lnTo>
                  <a:pt x="471615" y="206993"/>
                </a:lnTo>
                <a:lnTo>
                  <a:pt x="443306" y="196082"/>
                </a:lnTo>
                <a:lnTo>
                  <a:pt x="413853" y="189170"/>
                </a:lnTo>
                <a:lnTo>
                  <a:pt x="381795" y="183799"/>
                </a:lnTo>
                <a:lnTo>
                  <a:pt x="362728" y="186337"/>
                </a:lnTo>
                <a:lnTo>
                  <a:pt x="341270" y="194421"/>
                </a:lnTo>
                <a:lnTo>
                  <a:pt x="309199" y="217596"/>
                </a:lnTo>
                <a:lnTo>
                  <a:pt x="277967" y="248677"/>
                </a:lnTo>
                <a:lnTo>
                  <a:pt x="250903" y="280565"/>
                </a:lnTo>
                <a:lnTo>
                  <a:pt x="230805" y="307323"/>
                </a:lnTo>
                <a:lnTo>
                  <a:pt x="212858" y="337874"/>
                </a:lnTo>
                <a:lnTo>
                  <a:pt x="199705" y="362294"/>
                </a:lnTo>
                <a:lnTo>
                  <a:pt x="186614" y="390576"/>
                </a:lnTo>
                <a:lnTo>
                  <a:pt x="173544" y="417340"/>
                </a:lnTo>
                <a:lnTo>
                  <a:pt x="160477" y="445590"/>
                </a:lnTo>
                <a:lnTo>
                  <a:pt x="149350" y="475006"/>
                </a:lnTo>
                <a:lnTo>
                  <a:pt x="141456" y="504042"/>
                </a:lnTo>
                <a:lnTo>
                  <a:pt x="134520" y="533691"/>
                </a:lnTo>
                <a:lnTo>
                  <a:pt x="127870" y="560861"/>
                </a:lnTo>
                <a:lnTo>
                  <a:pt x="123238" y="589231"/>
                </a:lnTo>
                <a:lnTo>
                  <a:pt x="121865" y="618683"/>
                </a:lnTo>
                <a:lnTo>
                  <a:pt x="121459" y="645794"/>
                </a:lnTo>
                <a:lnTo>
                  <a:pt x="123274" y="672211"/>
                </a:lnTo>
                <a:lnTo>
                  <a:pt x="130389" y="703677"/>
                </a:lnTo>
                <a:lnTo>
                  <a:pt x="135020" y="735346"/>
                </a:lnTo>
                <a:lnTo>
                  <a:pt x="148406" y="763320"/>
                </a:lnTo>
                <a:lnTo>
                  <a:pt x="165027" y="789811"/>
                </a:lnTo>
                <a:lnTo>
                  <a:pt x="186628" y="820610"/>
                </a:lnTo>
                <a:lnTo>
                  <a:pt x="196048" y="829675"/>
                </a:lnTo>
                <a:lnTo>
                  <a:pt x="222707" y="847300"/>
                </a:lnTo>
                <a:lnTo>
                  <a:pt x="250555" y="858866"/>
                </a:lnTo>
                <a:lnTo>
                  <a:pt x="271108" y="864440"/>
                </a:lnTo>
                <a:lnTo>
                  <a:pt x="297556" y="862493"/>
                </a:lnTo>
                <a:lnTo>
                  <a:pt x="311390" y="860627"/>
                </a:lnTo>
                <a:lnTo>
                  <a:pt x="341988" y="849537"/>
                </a:lnTo>
                <a:lnTo>
                  <a:pt x="369212" y="836676"/>
                </a:lnTo>
                <a:lnTo>
                  <a:pt x="396281" y="820159"/>
                </a:lnTo>
                <a:lnTo>
                  <a:pt x="426893" y="800984"/>
                </a:lnTo>
                <a:lnTo>
                  <a:pt x="457587" y="776447"/>
                </a:lnTo>
                <a:lnTo>
                  <a:pt x="487115" y="745420"/>
                </a:lnTo>
                <a:lnTo>
                  <a:pt x="511663" y="719954"/>
                </a:lnTo>
                <a:lnTo>
                  <a:pt x="536593" y="694024"/>
                </a:lnTo>
                <a:lnTo>
                  <a:pt x="558092" y="667956"/>
                </a:lnTo>
                <a:lnTo>
                  <a:pt x="578976" y="641847"/>
                </a:lnTo>
                <a:lnTo>
                  <a:pt x="602500" y="616452"/>
                </a:lnTo>
                <a:lnTo>
                  <a:pt x="630322" y="586064"/>
                </a:lnTo>
                <a:lnTo>
                  <a:pt x="652146" y="560897"/>
                </a:lnTo>
                <a:lnTo>
                  <a:pt x="675061" y="535055"/>
                </a:lnTo>
                <a:lnTo>
                  <a:pt x="697575" y="509014"/>
                </a:lnTo>
                <a:lnTo>
                  <a:pt x="720695" y="482913"/>
                </a:lnTo>
                <a:lnTo>
                  <a:pt x="741334" y="456794"/>
                </a:lnTo>
                <a:lnTo>
                  <a:pt x="761237" y="430671"/>
                </a:lnTo>
                <a:lnTo>
                  <a:pt x="787467" y="399305"/>
                </a:lnTo>
                <a:lnTo>
                  <a:pt x="812888" y="367655"/>
                </a:lnTo>
                <a:lnTo>
                  <a:pt x="834575" y="337750"/>
                </a:lnTo>
                <a:lnTo>
                  <a:pt x="853212" y="312667"/>
                </a:lnTo>
                <a:lnTo>
                  <a:pt x="872521" y="286850"/>
                </a:lnTo>
                <a:lnTo>
                  <a:pt x="895085" y="255588"/>
                </a:lnTo>
                <a:lnTo>
                  <a:pt x="918732" y="223233"/>
                </a:lnTo>
                <a:lnTo>
                  <a:pt x="944370" y="190824"/>
                </a:lnTo>
                <a:lnTo>
                  <a:pt x="970397" y="163242"/>
                </a:lnTo>
                <a:lnTo>
                  <a:pt x="1003034" y="132209"/>
                </a:lnTo>
                <a:lnTo>
                  <a:pt x="1032625" y="109733"/>
                </a:lnTo>
                <a:lnTo>
                  <a:pt x="1061209" y="85054"/>
                </a:lnTo>
                <a:lnTo>
                  <a:pt x="1087820" y="65450"/>
                </a:lnTo>
                <a:lnTo>
                  <a:pt x="1114041" y="51068"/>
                </a:lnTo>
                <a:lnTo>
                  <a:pt x="1144784" y="38970"/>
                </a:lnTo>
                <a:lnTo>
                  <a:pt x="1177217" y="27925"/>
                </a:lnTo>
                <a:lnTo>
                  <a:pt x="1196236" y="22102"/>
                </a:lnTo>
                <a:lnTo>
                  <a:pt x="1225982" y="20054"/>
                </a:lnTo>
                <a:lnTo>
                  <a:pt x="1251003" y="19447"/>
                </a:lnTo>
                <a:lnTo>
                  <a:pt x="1279301" y="19993"/>
                </a:lnTo>
                <a:lnTo>
                  <a:pt x="1307168" y="26312"/>
                </a:lnTo>
                <a:lnTo>
                  <a:pt x="1337346" y="38138"/>
                </a:lnTo>
                <a:lnTo>
                  <a:pt x="1367525" y="57607"/>
                </a:lnTo>
                <a:lnTo>
                  <a:pt x="1398134" y="79112"/>
                </a:lnTo>
                <a:lnTo>
                  <a:pt x="1413125" y="94439"/>
                </a:lnTo>
                <a:lnTo>
                  <a:pt x="1429907" y="121598"/>
                </a:lnTo>
                <a:lnTo>
                  <a:pt x="1447199" y="148250"/>
                </a:lnTo>
                <a:lnTo>
                  <a:pt x="1458304" y="177416"/>
                </a:lnTo>
                <a:lnTo>
                  <a:pt x="1466192" y="205168"/>
                </a:lnTo>
                <a:lnTo>
                  <a:pt x="1475358" y="234051"/>
                </a:lnTo>
                <a:lnTo>
                  <a:pt x="1479669" y="260721"/>
                </a:lnTo>
                <a:lnTo>
                  <a:pt x="1484820" y="288889"/>
                </a:lnTo>
                <a:lnTo>
                  <a:pt x="1487836" y="313672"/>
                </a:lnTo>
                <a:lnTo>
                  <a:pt x="1491391" y="339399"/>
                </a:lnTo>
                <a:lnTo>
                  <a:pt x="1492593" y="370632"/>
                </a:lnTo>
                <a:lnTo>
                  <a:pt x="1492830" y="402981"/>
                </a:lnTo>
                <a:lnTo>
                  <a:pt x="1492145" y="428676"/>
                </a:lnTo>
                <a:lnTo>
                  <a:pt x="1487668" y="455400"/>
                </a:lnTo>
                <a:lnTo>
                  <a:pt x="1481746" y="485251"/>
                </a:lnTo>
                <a:lnTo>
                  <a:pt x="1475394" y="512803"/>
                </a:lnTo>
                <a:lnTo>
                  <a:pt x="1468917" y="540077"/>
                </a:lnTo>
                <a:lnTo>
                  <a:pt x="1461676" y="570090"/>
                </a:lnTo>
                <a:lnTo>
                  <a:pt x="1450660" y="597691"/>
                </a:lnTo>
                <a:lnTo>
                  <a:pt x="1438204" y="623528"/>
                </a:lnTo>
                <a:lnTo>
                  <a:pt x="1420992" y="654066"/>
                </a:lnTo>
                <a:lnTo>
                  <a:pt x="1407964" y="679259"/>
                </a:lnTo>
                <a:lnTo>
                  <a:pt x="1387092" y="710311"/>
                </a:lnTo>
                <a:lnTo>
                  <a:pt x="1366493" y="737410"/>
                </a:lnTo>
                <a:lnTo>
                  <a:pt x="1342212" y="763727"/>
                </a:lnTo>
                <a:lnTo>
                  <a:pt x="1309949" y="791211"/>
                </a:lnTo>
                <a:lnTo>
                  <a:pt x="1277343" y="810267"/>
                </a:lnTo>
                <a:lnTo>
                  <a:pt x="1244693" y="822373"/>
                </a:lnTo>
                <a:lnTo>
                  <a:pt x="1215100" y="831230"/>
                </a:lnTo>
                <a:lnTo>
                  <a:pt x="1185790" y="839967"/>
                </a:lnTo>
                <a:lnTo>
                  <a:pt x="1161282" y="845778"/>
                </a:lnTo>
                <a:lnTo>
                  <a:pt x="1135635" y="847822"/>
                </a:lnTo>
                <a:lnTo>
                  <a:pt x="1109651" y="848428"/>
                </a:lnTo>
                <a:lnTo>
                  <a:pt x="1083568" y="848608"/>
                </a:lnTo>
                <a:lnTo>
                  <a:pt x="1058180" y="847935"/>
                </a:lnTo>
                <a:lnTo>
                  <a:pt x="1036547" y="842737"/>
                </a:lnTo>
                <a:lnTo>
                  <a:pt x="1009731" y="828344"/>
                </a:lnTo>
                <a:lnTo>
                  <a:pt x="983470" y="811525"/>
                </a:lnTo>
                <a:lnTo>
                  <a:pt x="957318" y="794226"/>
                </a:lnTo>
                <a:lnTo>
                  <a:pt x="931187" y="776832"/>
                </a:lnTo>
                <a:lnTo>
                  <a:pt x="905060" y="755952"/>
                </a:lnTo>
                <a:lnTo>
                  <a:pt x="878934" y="730137"/>
                </a:lnTo>
                <a:lnTo>
                  <a:pt x="852808" y="699772"/>
                </a:lnTo>
                <a:lnTo>
                  <a:pt x="830150" y="672594"/>
                </a:lnTo>
                <a:lnTo>
                  <a:pt x="806483" y="641046"/>
                </a:lnTo>
                <a:lnTo>
                  <a:pt x="782778" y="608796"/>
                </a:lnTo>
                <a:lnTo>
                  <a:pt x="760436" y="577778"/>
                </a:lnTo>
                <a:lnTo>
                  <a:pt x="735785" y="548186"/>
                </a:lnTo>
                <a:lnTo>
                  <a:pt x="720082" y="523629"/>
                </a:lnTo>
                <a:lnTo>
                  <a:pt x="701964" y="497968"/>
                </a:lnTo>
                <a:lnTo>
                  <a:pt x="682807" y="471980"/>
                </a:lnTo>
                <a:lnTo>
                  <a:pt x="664068" y="445895"/>
                </a:lnTo>
                <a:lnTo>
                  <a:pt x="648275" y="420507"/>
                </a:lnTo>
                <a:lnTo>
                  <a:pt x="623802" y="390120"/>
                </a:lnTo>
                <a:lnTo>
                  <a:pt x="604493" y="364954"/>
                </a:lnTo>
                <a:lnTo>
                  <a:pt x="578464" y="333911"/>
                </a:lnTo>
                <a:lnTo>
                  <a:pt x="552358" y="302325"/>
                </a:lnTo>
                <a:lnTo>
                  <a:pt x="526235" y="274368"/>
                </a:lnTo>
                <a:lnTo>
                  <a:pt x="500111" y="247881"/>
                </a:lnTo>
                <a:lnTo>
                  <a:pt x="467454" y="217082"/>
                </a:lnTo>
                <a:lnTo>
                  <a:pt x="441328" y="201569"/>
                </a:lnTo>
                <a:lnTo>
                  <a:pt x="414477" y="191517"/>
                </a:lnTo>
                <a:lnTo>
                  <a:pt x="383908" y="184478"/>
                </a:lnTo>
                <a:lnTo>
                  <a:pt x="353221" y="182873"/>
                </a:lnTo>
                <a:lnTo>
                  <a:pt x="327813" y="186062"/>
                </a:lnTo>
                <a:lnTo>
                  <a:pt x="301901" y="195070"/>
                </a:lnTo>
                <a:lnTo>
                  <a:pt x="270902" y="211843"/>
                </a:lnTo>
                <a:lnTo>
                  <a:pt x="242464" y="229883"/>
                </a:lnTo>
                <a:lnTo>
                  <a:pt x="215330" y="253291"/>
                </a:lnTo>
                <a:lnTo>
                  <a:pt x="189631" y="278611"/>
                </a:lnTo>
                <a:lnTo>
                  <a:pt x="167180" y="304498"/>
                </a:lnTo>
                <a:lnTo>
                  <a:pt x="142465" y="331279"/>
                </a:lnTo>
                <a:lnTo>
                  <a:pt x="117483" y="361872"/>
                </a:lnTo>
                <a:lnTo>
                  <a:pt x="95970" y="393918"/>
                </a:lnTo>
                <a:lnTo>
                  <a:pt x="76533" y="426394"/>
                </a:lnTo>
                <a:lnTo>
                  <a:pt x="66079" y="448123"/>
                </a:lnTo>
                <a:lnTo>
                  <a:pt x="56595" y="471811"/>
                </a:lnTo>
                <a:lnTo>
                  <a:pt x="47541" y="496127"/>
                </a:lnTo>
                <a:lnTo>
                  <a:pt x="38679" y="519030"/>
                </a:lnTo>
                <a:lnTo>
                  <a:pt x="31838" y="541304"/>
                </a:lnTo>
                <a:lnTo>
                  <a:pt x="26378" y="563299"/>
                </a:lnTo>
                <a:lnTo>
                  <a:pt x="21533" y="585170"/>
                </a:lnTo>
                <a:lnTo>
                  <a:pt x="18895" y="608920"/>
                </a:lnTo>
                <a:lnTo>
                  <a:pt x="17723" y="633265"/>
                </a:lnTo>
                <a:lnTo>
                  <a:pt x="17202" y="656180"/>
                </a:lnTo>
                <a:lnTo>
                  <a:pt x="16970" y="678459"/>
                </a:lnTo>
                <a:lnTo>
                  <a:pt x="18776" y="709467"/>
                </a:lnTo>
                <a:lnTo>
                  <a:pt x="25842" y="738975"/>
                </a:lnTo>
                <a:lnTo>
                  <a:pt x="35192" y="768764"/>
                </a:lnTo>
                <a:lnTo>
                  <a:pt x="48321" y="801369"/>
                </a:lnTo>
                <a:lnTo>
                  <a:pt x="65617" y="828774"/>
                </a:lnTo>
                <a:lnTo>
                  <a:pt x="95573" y="858237"/>
                </a:lnTo>
                <a:lnTo>
                  <a:pt x="122704" y="879230"/>
                </a:lnTo>
                <a:lnTo>
                  <a:pt x="151161" y="889632"/>
                </a:lnTo>
                <a:lnTo>
                  <a:pt x="173512" y="892283"/>
                </a:lnTo>
                <a:lnTo>
                  <a:pt x="198201" y="892735"/>
                </a:lnTo>
                <a:lnTo>
                  <a:pt x="228421" y="888184"/>
                </a:lnTo>
                <a:lnTo>
                  <a:pt x="256487" y="877966"/>
                </a:lnTo>
                <a:lnTo>
                  <a:pt x="286734" y="865746"/>
                </a:lnTo>
                <a:lnTo>
                  <a:pt x="315130" y="851481"/>
                </a:lnTo>
                <a:lnTo>
                  <a:pt x="346201" y="829515"/>
                </a:lnTo>
                <a:lnTo>
                  <a:pt x="378389" y="804621"/>
                </a:lnTo>
                <a:lnTo>
                  <a:pt x="410907" y="778135"/>
                </a:lnTo>
                <a:lnTo>
                  <a:pt x="443523" y="748355"/>
                </a:lnTo>
                <a:lnTo>
                  <a:pt x="476167" y="720098"/>
                </a:lnTo>
                <a:lnTo>
                  <a:pt x="508095" y="688341"/>
                </a:lnTo>
                <a:lnTo>
                  <a:pt x="527124" y="664209"/>
                </a:lnTo>
                <a:lnTo>
                  <a:pt x="547192" y="640904"/>
                </a:lnTo>
                <a:lnTo>
                  <a:pt x="567482" y="617726"/>
                </a:lnTo>
                <a:lnTo>
                  <a:pt x="586176" y="592910"/>
                </a:lnTo>
                <a:lnTo>
                  <a:pt x="606096" y="565431"/>
                </a:lnTo>
                <a:lnTo>
                  <a:pt x="626318" y="537010"/>
                </a:lnTo>
                <a:lnTo>
                  <a:pt x="644982" y="509865"/>
                </a:lnTo>
                <a:lnTo>
                  <a:pt x="664888" y="485221"/>
                </a:lnTo>
                <a:lnTo>
                  <a:pt x="685105" y="461447"/>
                </a:lnTo>
                <a:lnTo>
                  <a:pt x="703767" y="436367"/>
                </a:lnTo>
                <a:lnTo>
                  <a:pt x="721736" y="412641"/>
                </a:lnTo>
                <a:lnTo>
                  <a:pt x="739400" y="389275"/>
                </a:lnTo>
                <a:lnTo>
                  <a:pt x="756927" y="364376"/>
                </a:lnTo>
                <a:lnTo>
                  <a:pt x="776327" y="340731"/>
                </a:lnTo>
                <a:lnTo>
                  <a:pt x="796320" y="318127"/>
                </a:lnTo>
                <a:lnTo>
                  <a:pt x="814881" y="295985"/>
                </a:lnTo>
                <a:lnTo>
                  <a:pt x="834742" y="274049"/>
                </a:lnTo>
                <a:lnTo>
                  <a:pt x="854939" y="252205"/>
                </a:lnTo>
                <a:lnTo>
                  <a:pt x="883355" y="220232"/>
                </a:lnTo>
                <a:lnTo>
                  <a:pt x="914433" y="191326"/>
                </a:lnTo>
                <a:lnTo>
                  <a:pt x="946622" y="161554"/>
                </a:lnTo>
                <a:lnTo>
                  <a:pt x="979140" y="138299"/>
                </a:lnTo>
                <a:lnTo>
                  <a:pt x="1011758" y="117620"/>
                </a:lnTo>
                <a:lnTo>
                  <a:pt x="1044402" y="97704"/>
                </a:lnTo>
                <a:lnTo>
                  <a:pt x="1066170" y="84566"/>
                </a:lnTo>
                <a:lnTo>
                  <a:pt x="1089875" y="73405"/>
                </a:lnTo>
                <a:lnTo>
                  <a:pt x="1114199" y="63607"/>
                </a:lnTo>
                <a:lnTo>
                  <a:pt x="1137106" y="54414"/>
                </a:lnTo>
                <a:lnTo>
                  <a:pt x="1161318" y="47425"/>
                </a:lnTo>
                <a:lnTo>
                  <a:pt x="1186592" y="41900"/>
                </a:lnTo>
                <a:lnTo>
                  <a:pt x="1212338" y="37025"/>
                </a:lnTo>
                <a:lnTo>
                  <a:pt x="1238297" y="34375"/>
                </a:lnTo>
                <a:lnTo>
                  <a:pt x="1264348" y="33197"/>
                </a:lnTo>
                <a:lnTo>
                  <a:pt x="1290441" y="32674"/>
                </a:lnTo>
                <a:lnTo>
                  <a:pt x="1314617" y="32441"/>
                </a:lnTo>
                <a:lnTo>
                  <a:pt x="1337456" y="33063"/>
                </a:lnTo>
                <a:lnTo>
                  <a:pt x="1359702" y="35759"/>
                </a:lnTo>
                <a:lnTo>
                  <a:pt x="1381685" y="41311"/>
                </a:lnTo>
                <a:lnTo>
                  <a:pt x="1403551" y="48617"/>
                </a:lnTo>
                <a:lnTo>
                  <a:pt x="1435533" y="60890"/>
                </a:lnTo>
                <a:lnTo>
                  <a:pt x="1463718" y="74445"/>
                </a:lnTo>
                <a:lnTo>
                  <a:pt x="1490454" y="91927"/>
                </a:lnTo>
                <a:lnTo>
                  <a:pt x="1516035" y="110895"/>
                </a:lnTo>
                <a:lnTo>
                  <a:pt x="1544551" y="140680"/>
                </a:lnTo>
                <a:lnTo>
                  <a:pt x="1562624" y="168642"/>
                </a:lnTo>
                <a:lnTo>
                  <a:pt x="1577171" y="197247"/>
                </a:lnTo>
                <a:lnTo>
                  <a:pt x="1585502" y="218796"/>
                </a:lnTo>
                <a:lnTo>
                  <a:pt x="1591623" y="242888"/>
                </a:lnTo>
                <a:lnTo>
                  <a:pt x="1594828" y="266174"/>
                </a:lnTo>
                <a:lnTo>
                  <a:pt x="1596252" y="289345"/>
                </a:lnTo>
                <a:lnTo>
                  <a:pt x="1596885" y="314157"/>
                </a:lnTo>
                <a:lnTo>
                  <a:pt x="1595231" y="339699"/>
                </a:lnTo>
                <a:lnTo>
                  <a:pt x="1591350" y="365565"/>
                </a:lnTo>
                <a:lnTo>
                  <a:pt x="1584788" y="391576"/>
                </a:lnTo>
                <a:lnTo>
                  <a:pt x="1575098" y="417650"/>
                </a:lnTo>
                <a:lnTo>
                  <a:pt x="1563535" y="444479"/>
                </a:lnTo>
                <a:lnTo>
                  <a:pt x="1551139" y="473336"/>
                </a:lnTo>
                <a:lnTo>
                  <a:pt x="1536437" y="501159"/>
                </a:lnTo>
                <a:lnTo>
                  <a:pt x="1520226" y="528765"/>
                </a:lnTo>
                <a:lnTo>
                  <a:pt x="1503345" y="557968"/>
                </a:lnTo>
                <a:lnTo>
                  <a:pt x="1482296" y="585945"/>
                </a:lnTo>
                <a:lnTo>
                  <a:pt x="1459152" y="612893"/>
                </a:lnTo>
                <a:lnTo>
                  <a:pt x="1436770" y="639385"/>
                </a:lnTo>
                <a:lnTo>
                  <a:pt x="1412792" y="665673"/>
                </a:lnTo>
                <a:lnTo>
                  <a:pt x="1387622" y="691145"/>
                </a:lnTo>
                <a:lnTo>
                  <a:pt x="1361921" y="714561"/>
                </a:lnTo>
                <a:lnTo>
                  <a:pt x="1335983" y="735129"/>
                </a:lnTo>
                <a:lnTo>
                  <a:pt x="1309941" y="752495"/>
                </a:lnTo>
                <a:lnTo>
                  <a:pt x="1283853" y="765051"/>
                </a:lnTo>
                <a:lnTo>
                  <a:pt x="1259679" y="775470"/>
                </a:lnTo>
                <a:lnTo>
                  <a:pt x="1236839" y="784212"/>
                </a:lnTo>
                <a:lnTo>
                  <a:pt x="1214593" y="790517"/>
                </a:lnTo>
                <a:lnTo>
                  <a:pt x="1190677" y="795739"/>
                </a:lnTo>
                <a:lnTo>
                  <a:pt x="1166258" y="799027"/>
                </a:lnTo>
                <a:lnTo>
                  <a:pt x="1143309" y="798069"/>
                </a:lnTo>
                <a:lnTo>
                  <a:pt x="1119081" y="795224"/>
                </a:lnTo>
                <a:lnTo>
                  <a:pt x="1094522" y="791541"/>
                </a:lnTo>
                <a:lnTo>
                  <a:pt x="1071513" y="787485"/>
                </a:lnTo>
                <a:lnTo>
                  <a:pt x="1049191" y="781328"/>
                </a:lnTo>
                <a:lnTo>
                  <a:pt x="1027175" y="773027"/>
                </a:lnTo>
                <a:lnTo>
                  <a:pt x="1005295" y="762081"/>
                </a:lnTo>
                <a:lnTo>
                  <a:pt x="983476" y="749959"/>
                </a:lnTo>
                <a:lnTo>
                  <a:pt x="961682" y="736589"/>
                </a:lnTo>
                <a:lnTo>
                  <a:pt x="929739" y="712741"/>
                </a:lnTo>
                <a:lnTo>
                  <a:pt x="900840" y="687290"/>
                </a:lnTo>
                <a:lnTo>
                  <a:pt x="870346" y="661365"/>
                </a:lnTo>
                <a:lnTo>
                  <a:pt x="841878" y="634573"/>
                </a:lnTo>
                <a:lnTo>
                  <a:pt x="811509" y="603250"/>
                </a:lnTo>
                <a:lnTo>
                  <a:pt x="792845" y="579219"/>
                </a:lnTo>
                <a:lnTo>
                  <a:pt x="774874" y="554024"/>
                </a:lnTo>
                <a:lnTo>
                  <a:pt x="757211" y="527587"/>
                </a:lnTo>
                <a:lnTo>
                  <a:pt x="739684" y="498903"/>
                </a:lnTo>
                <a:lnTo>
                  <a:pt x="722219" y="471157"/>
                </a:lnTo>
                <a:lnTo>
                  <a:pt x="705506" y="444311"/>
                </a:lnTo>
                <a:lnTo>
                  <a:pt x="690821" y="417865"/>
                </a:lnTo>
                <a:lnTo>
                  <a:pt x="675101" y="391597"/>
                </a:lnTo>
                <a:lnTo>
                  <a:pt x="659165" y="365408"/>
                </a:lnTo>
                <a:lnTo>
                  <a:pt x="644824" y="339254"/>
                </a:lnTo>
                <a:lnTo>
                  <a:pt x="631194" y="313116"/>
                </a:lnTo>
                <a:lnTo>
                  <a:pt x="616427" y="287710"/>
                </a:lnTo>
                <a:lnTo>
                  <a:pt x="597769" y="264324"/>
                </a:lnTo>
                <a:lnTo>
                  <a:pt x="581251" y="241835"/>
                </a:lnTo>
                <a:lnTo>
                  <a:pt x="555841" y="210709"/>
                </a:lnTo>
                <a:lnTo>
                  <a:pt x="527268" y="185037"/>
                </a:lnTo>
                <a:lnTo>
                  <a:pt x="500417" y="163641"/>
                </a:lnTo>
                <a:lnTo>
                  <a:pt x="474076" y="145449"/>
                </a:lnTo>
                <a:lnTo>
                  <a:pt x="445950" y="132801"/>
                </a:lnTo>
                <a:lnTo>
                  <a:pt x="416572" y="124458"/>
                </a:lnTo>
                <a:lnTo>
                  <a:pt x="397668" y="121131"/>
                </a:lnTo>
                <a:lnTo>
                  <a:pt x="366626" y="123338"/>
                </a:lnTo>
                <a:lnTo>
                  <a:pt x="334446" y="130040"/>
                </a:lnTo>
                <a:lnTo>
                  <a:pt x="301931" y="145169"/>
                </a:lnTo>
                <a:lnTo>
                  <a:pt x="269316" y="164166"/>
                </a:lnTo>
                <a:lnTo>
                  <a:pt x="247555" y="179661"/>
                </a:lnTo>
                <a:lnTo>
                  <a:pt x="223852" y="198159"/>
                </a:lnTo>
                <a:lnTo>
                  <a:pt x="200255" y="218476"/>
                </a:lnTo>
                <a:lnTo>
                  <a:pt x="180091" y="239601"/>
                </a:lnTo>
                <a:lnTo>
                  <a:pt x="159518" y="264955"/>
                </a:lnTo>
                <a:lnTo>
                  <a:pt x="139006" y="293883"/>
                </a:lnTo>
                <a:lnTo>
                  <a:pt x="120212" y="326092"/>
                </a:lnTo>
                <a:lnTo>
                  <a:pt x="111136" y="342809"/>
                </a:lnTo>
                <a:lnTo>
                  <a:pt x="102183" y="359759"/>
                </a:lnTo>
                <a:lnTo>
                  <a:pt x="93311" y="376865"/>
                </a:lnTo>
                <a:lnTo>
                  <a:pt x="84494" y="394801"/>
                </a:lnTo>
                <a:lnTo>
                  <a:pt x="75712" y="413289"/>
                </a:lnTo>
                <a:lnTo>
                  <a:pt x="66956" y="432146"/>
                </a:lnTo>
                <a:lnTo>
                  <a:pt x="58215" y="450523"/>
                </a:lnTo>
                <a:lnTo>
                  <a:pt x="49485" y="468580"/>
                </a:lnTo>
                <a:lnTo>
                  <a:pt x="40762" y="486424"/>
                </a:lnTo>
                <a:lnTo>
                  <a:pt x="33496" y="503400"/>
                </a:lnTo>
                <a:lnTo>
                  <a:pt x="21552" y="535809"/>
                </a:lnTo>
                <a:lnTo>
                  <a:pt x="11405" y="567146"/>
                </a:lnTo>
                <a:lnTo>
                  <a:pt x="3508" y="598007"/>
                </a:lnTo>
                <a:lnTo>
                  <a:pt x="0" y="628656"/>
                </a:lnTo>
                <a:lnTo>
                  <a:pt x="375" y="657276"/>
                </a:lnTo>
                <a:lnTo>
                  <a:pt x="3685" y="683785"/>
                </a:lnTo>
                <a:lnTo>
                  <a:pt x="9996" y="707662"/>
                </a:lnTo>
                <a:lnTo>
                  <a:pt x="17638" y="730369"/>
                </a:lnTo>
                <a:lnTo>
                  <a:pt x="27325" y="751830"/>
                </a:lnTo>
                <a:lnTo>
                  <a:pt x="49098" y="778782"/>
                </a:lnTo>
                <a:lnTo>
                  <a:pt x="73934" y="797330"/>
                </a:lnTo>
                <a:lnTo>
                  <a:pt x="100404" y="814841"/>
                </a:lnTo>
                <a:lnTo>
                  <a:pt x="131630" y="825271"/>
                </a:lnTo>
                <a:lnTo>
                  <a:pt x="155639" y="830537"/>
                </a:lnTo>
                <a:lnTo>
                  <a:pt x="178888" y="833361"/>
                </a:lnTo>
                <a:lnTo>
                  <a:pt x="202043" y="833891"/>
                </a:lnTo>
                <a:lnTo>
                  <a:pt x="226847" y="831707"/>
                </a:lnTo>
                <a:lnTo>
                  <a:pt x="254322" y="828317"/>
                </a:lnTo>
                <a:lnTo>
                  <a:pt x="282739" y="823666"/>
                </a:lnTo>
                <a:lnTo>
                  <a:pt x="309884" y="816761"/>
                </a:lnTo>
                <a:lnTo>
                  <a:pt x="338397" y="808854"/>
                </a:lnTo>
                <a:lnTo>
                  <a:pt x="368004" y="799775"/>
                </a:lnTo>
                <a:lnTo>
                  <a:pt x="398097" y="788483"/>
                </a:lnTo>
                <a:lnTo>
                  <a:pt x="426468" y="776208"/>
                </a:lnTo>
                <a:lnTo>
                  <a:pt x="454317" y="762044"/>
                </a:lnTo>
                <a:lnTo>
                  <a:pt x="483629" y="743653"/>
                </a:lnTo>
                <a:lnTo>
                  <a:pt x="511654" y="725319"/>
                </a:lnTo>
                <a:lnTo>
                  <a:pt x="538624" y="706769"/>
                </a:lnTo>
                <a:lnTo>
                  <a:pt x="565125" y="686429"/>
                </a:lnTo>
                <a:lnTo>
                  <a:pt x="589482" y="663359"/>
                </a:lnTo>
                <a:lnTo>
                  <a:pt x="612402" y="639317"/>
                </a:lnTo>
                <a:lnTo>
                  <a:pt x="634685" y="616536"/>
                </a:lnTo>
                <a:lnTo>
                  <a:pt x="656683" y="592381"/>
                </a:lnTo>
                <a:lnTo>
                  <a:pt x="677830" y="567131"/>
                </a:lnTo>
                <a:lnTo>
                  <a:pt x="696904" y="541395"/>
                </a:lnTo>
                <a:lnTo>
                  <a:pt x="715058" y="515442"/>
                </a:lnTo>
                <a:lnTo>
                  <a:pt x="732077" y="490119"/>
                </a:lnTo>
                <a:lnTo>
                  <a:pt x="746899" y="466769"/>
                </a:lnTo>
                <a:lnTo>
                  <a:pt x="762679" y="442361"/>
                </a:lnTo>
                <a:lnTo>
                  <a:pt x="778642" y="417724"/>
                </a:lnTo>
                <a:lnTo>
                  <a:pt x="792994" y="394679"/>
                </a:lnTo>
                <a:lnTo>
                  <a:pt x="806630" y="370406"/>
                </a:lnTo>
                <a:lnTo>
                  <a:pt x="819947" y="345104"/>
                </a:lnTo>
                <a:lnTo>
                  <a:pt x="833123" y="319345"/>
                </a:lnTo>
                <a:lnTo>
                  <a:pt x="846236" y="293382"/>
                </a:lnTo>
                <a:lnTo>
                  <a:pt x="860048" y="267328"/>
                </a:lnTo>
                <a:lnTo>
                  <a:pt x="875862" y="241235"/>
                </a:lnTo>
                <a:lnTo>
                  <a:pt x="890631" y="217058"/>
                </a:lnTo>
                <a:lnTo>
                  <a:pt x="905178" y="194218"/>
                </a:lnTo>
                <a:lnTo>
                  <a:pt x="929688" y="161685"/>
                </a:lnTo>
                <a:lnTo>
                  <a:pt x="955335" y="133339"/>
                </a:lnTo>
                <a:lnTo>
                  <a:pt x="982045" y="107280"/>
                </a:lnTo>
                <a:lnTo>
                  <a:pt x="1012618" y="85448"/>
                </a:lnTo>
                <a:lnTo>
                  <a:pt x="1044657" y="65191"/>
                </a:lnTo>
                <a:lnTo>
                  <a:pt x="1066284" y="51973"/>
                </a:lnTo>
                <a:lnTo>
                  <a:pt x="1089927" y="38841"/>
                </a:lnTo>
                <a:lnTo>
                  <a:pt x="1114948" y="27199"/>
                </a:lnTo>
                <a:lnTo>
                  <a:pt x="1140583" y="19606"/>
                </a:lnTo>
                <a:lnTo>
                  <a:pt x="1166492" y="13812"/>
                </a:lnTo>
                <a:lnTo>
                  <a:pt x="1193246" y="8818"/>
                </a:lnTo>
                <a:lnTo>
                  <a:pt x="1222070" y="4179"/>
                </a:lnTo>
                <a:lnTo>
                  <a:pt x="1249879" y="1634"/>
                </a:lnTo>
                <a:lnTo>
                  <a:pt x="1276752" y="503"/>
                </a:lnTo>
                <a:lnTo>
                  <a:pt x="1303210" y="0"/>
                </a:lnTo>
                <a:lnTo>
                  <a:pt x="1329484" y="3647"/>
                </a:lnTo>
                <a:lnTo>
                  <a:pt x="1355675" y="10106"/>
                </a:lnTo>
                <a:lnTo>
                  <a:pt x="1381830" y="17815"/>
                </a:lnTo>
                <a:lnTo>
                  <a:pt x="1407970" y="26079"/>
                </a:lnTo>
                <a:lnTo>
                  <a:pt x="1433375" y="36041"/>
                </a:lnTo>
                <a:lnTo>
                  <a:pt x="1456762" y="50145"/>
                </a:lnTo>
                <a:lnTo>
                  <a:pt x="1486860" y="74406"/>
                </a:lnTo>
                <a:lnTo>
                  <a:pt x="1514164" y="99979"/>
                </a:lnTo>
                <a:lnTo>
                  <a:pt x="1537172" y="129408"/>
                </a:lnTo>
                <a:lnTo>
                  <a:pt x="1554309" y="161109"/>
                </a:lnTo>
                <a:lnTo>
                  <a:pt x="1568580" y="193483"/>
                </a:lnTo>
                <a:lnTo>
                  <a:pt x="1573700" y="219058"/>
                </a:lnTo>
                <a:lnTo>
                  <a:pt x="1575976" y="246633"/>
                </a:lnTo>
                <a:lnTo>
                  <a:pt x="1576988" y="273402"/>
                </a:lnTo>
                <a:lnTo>
                  <a:pt x="1577437" y="301750"/>
                </a:lnTo>
                <a:lnTo>
                  <a:pt x="1576185" y="331282"/>
                </a:lnTo>
                <a:lnTo>
                  <a:pt x="1570790" y="361340"/>
                </a:lnTo>
                <a:lnTo>
                  <a:pt x="1563556" y="393568"/>
                </a:lnTo>
                <a:lnTo>
                  <a:pt x="1559594" y="410290"/>
                </a:lnTo>
                <a:lnTo>
                  <a:pt x="1554050" y="427244"/>
                </a:lnTo>
                <a:lnTo>
                  <a:pt x="1547452" y="444353"/>
                </a:lnTo>
                <a:lnTo>
                  <a:pt x="1540149" y="461564"/>
                </a:lnTo>
                <a:lnTo>
                  <a:pt x="1532378" y="478844"/>
                </a:lnTo>
                <a:lnTo>
                  <a:pt x="1524295" y="496169"/>
                </a:lnTo>
                <a:lnTo>
                  <a:pt x="1516003" y="513525"/>
                </a:lnTo>
                <a:lnTo>
                  <a:pt x="1506847" y="530176"/>
                </a:lnTo>
                <a:lnTo>
                  <a:pt x="1486997" y="562223"/>
                </a:lnTo>
                <a:lnTo>
                  <a:pt x="1466079" y="593400"/>
                </a:lnTo>
                <a:lnTo>
                  <a:pt x="1444686" y="622738"/>
                </a:lnTo>
                <a:lnTo>
                  <a:pt x="1423085" y="647873"/>
                </a:lnTo>
                <a:lnTo>
                  <a:pt x="1399452" y="673074"/>
                </a:lnTo>
                <a:lnTo>
                  <a:pt x="1374436" y="697338"/>
                </a:lnTo>
                <a:lnTo>
                  <a:pt x="1348803" y="717798"/>
                </a:lnTo>
                <a:lnTo>
                  <a:pt x="1322895" y="734632"/>
                </a:lnTo>
                <a:lnTo>
                  <a:pt x="1296867" y="749371"/>
                </a:lnTo>
                <a:lnTo>
                  <a:pt x="1270785" y="763179"/>
                </a:lnTo>
                <a:lnTo>
                  <a:pt x="1242744" y="772702"/>
                </a:lnTo>
                <a:lnTo>
                  <a:pt x="1213347" y="779354"/>
                </a:lnTo>
                <a:lnTo>
                  <a:pt x="1183349" y="784729"/>
                </a:lnTo>
                <a:lnTo>
                  <a:pt x="1155017" y="787602"/>
                </a:lnTo>
                <a:lnTo>
                  <a:pt x="1127186" y="788153"/>
                </a:lnTo>
                <a:lnTo>
                  <a:pt x="1097883" y="785979"/>
                </a:lnTo>
                <a:lnTo>
                  <a:pt x="1069862" y="780659"/>
                </a:lnTo>
                <a:lnTo>
                  <a:pt x="1042893" y="773456"/>
                </a:lnTo>
                <a:lnTo>
                  <a:pt x="1016394" y="765416"/>
                </a:lnTo>
                <a:lnTo>
                  <a:pt x="992036" y="753135"/>
                </a:lnTo>
                <a:lnTo>
                  <a:pt x="969115" y="738000"/>
                </a:lnTo>
                <a:lnTo>
                  <a:pt x="946834" y="721597"/>
                </a:lnTo>
                <a:lnTo>
                  <a:pt x="924836" y="702696"/>
                </a:lnTo>
                <a:lnTo>
                  <a:pt x="903689" y="681474"/>
                </a:lnTo>
                <a:lnTo>
                  <a:pt x="884614" y="657528"/>
                </a:lnTo>
                <a:lnTo>
                  <a:pt x="866461" y="632371"/>
                </a:lnTo>
                <a:lnTo>
                  <a:pt x="848716" y="605950"/>
                </a:lnTo>
                <a:lnTo>
                  <a:pt x="831154" y="577274"/>
                </a:lnTo>
                <a:lnTo>
                  <a:pt x="815607" y="547596"/>
                </a:lnTo>
                <a:lnTo>
                  <a:pt x="801440" y="517473"/>
                </a:lnTo>
                <a:lnTo>
                  <a:pt x="787886" y="487151"/>
                </a:lnTo>
                <a:lnTo>
                  <a:pt x="774606" y="456741"/>
                </a:lnTo>
                <a:lnTo>
                  <a:pt x="761447" y="426292"/>
                </a:lnTo>
                <a:lnTo>
                  <a:pt x="748340" y="395826"/>
                </a:lnTo>
                <a:lnTo>
                  <a:pt x="737193" y="367288"/>
                </a:lnTo>
                <a:lnTo>
                  <a:pt x="727401" y="339364"/>
                </a:lnTo>
                <a:lnTo>
                  <a:pt x="718210" y="310020"/>
                </a:lnTo>
                <a:lnTo>
                  <a:pt x="709288" y="281980"/>
                </a:lnTo>
                <a:lnTo>
                  <a:pt x="699033" y="255730"/>
                </a:lnTo>
                <a:lnTo>
                  <a:pt x="684798" y="231967"/>
                </a:lnTo>
                <a:lnTo>
                  <a:pt x="672667" y="209311"/>
                </a:lnTo>
                <a:lnTo>
                  <a:pt x="655741" y="178091"/>
                </a:lnTo>
                <a:lnTo>
                  <a:pt x="635004" y="150456"/>
                </a:lnTo>
                <a:lnTo>
                  <a:pt x="610473" y="125818"/>
                </a:lnTo>
                <a:lnTo>
                  <a:pt x="584820" y="106665"/>
                </a:lnTo>
                <a:lnTo>
                  <a:pt x="558835" y="91797"/>
                </a:lnTo>
                <a:lnTo>
                  <a:pt x="532750" y="80135"/>
                </a:lnTo>
                <a:lnTo>
                  <a:pt x="506637" y="72083"/>
                </a:lnTo>
                <a:lnTo>
                  <a:pt x="478580" y="67037"/>
                </a:lnTo>
                <a:lnTo>
                  <a:pt x="449221" y="67477"/>
                </a:lnTo>
                <a:lnTo>
                  <a:pt x="420202" y="74138"/>
                </a:lnTo>
                <a:lnTo>
                  <a:pt x="390558" y="87240"/>
                </a:lnTo>
                <a:lnTo>
                  <a:pt x="361455" y="106846"/>
                </a:lnTo>
                <a:lnTo>
                  <a:pt x="331785" y="132975"/>
                </a:lnTo>
                <a:lnTo>
                  <a:pt x="304610" y="161762"/>
                </a:lnTo>
                <a:lnTo>
                  <a:pt x="278173" y="192547"/>
                </a:lnTo>
                <a:lnTo>
                  <a:pt x="260683" y="216707"/>
                </a:lnTo>
                <a:lnTo>
                  <a:pt x="243234" y="241959"/>
                </a:lnTo>
                <a:lnTo>
                  <a:pt x="225803" y="269632"/>
                </a:lnTo>
                <a:lnTo>
                  <a:pt x="209104" y="299590"/>
                </a:lnTo>
                <a:lnTo>
                  <a:pt x="201603" y="315707"/>
                </a:lnTo>
                <a:lnTo>
                  <a:pt x="194426" y="332257"/>
                </a:lnTo>
                <a:lnTo>
                  <a:pt x="180646" y="364193"/>
                </a:lnTo>
                <a:lnTo>
                  <a:pt x="167264" y="394594"/>
                </a:lnTo>
                <a:lnTo>
                  <a:pt x="154059" y="422620"/>
                </a:lnTo>
                <a:lnTo>
                  <a:pt x="140933" y="451526"/>
                </a:lnTo>
                <a:lnTo>
                  <a:pt x="128567" y="481306"/>
                </a:lnTo>
                <a:lnTo>
                  <a:pt x="118234" y="511475"/>
                </a:lnTo>
                <a:lnTo>
                  <a:pt x="110738" y="539881"/>
                </a:lnTo>
                <a:lnTo>
                  <a:pt x="105714" y="567746"/>
                </a:lnTo>
                <a:lnTo>
                  <a:pt x="103480" y="597064"/>
                </a:lnTo>
                <a:lnTo>
                  <a:pt x="102488" y="623157"/>
                </a:lnTo>
                <a:lnTo>
                  <a:pt x="102047" y="647575"/>
                </a:lnTo>
                <a:lnTo>
                  <a:pt x="101850" y="672942"/>
                </a:lnTo>
                <a:lnTo>
                  <a:pt x="103698" y="696795"/>
                </a:lnTo>
                <a:lnTo>
                  <a:pt x="110755" y="728689"/>
                </a:lnTo>
                <a:lnTo>
                  <a:pt x="122037" y="758459"/>
                </a:lnTo>
                <a:lnTo>
                  <a:pt x="134572" y="786390"/>
                </a:lnTo>
                <a:lnTo>
                  <a:pt x="155280" y="815333"/>
                </a:lnTo>
                <a:lnTo>
                  <a:pt x="186778" y="841487"/>
                </a:lnTo>
                <a:lnTo>
                  <a:pt x="208183" y="853082"/>
                </a:lnTo>
                <a:lnTo>
                  <a:pt x="232911" y="861115"/>
                </a:lnTo>
                <a:lnTo>
                  <a:pt x="250001" y="864368"/>
                </a:lnTo>
                <a:lnTo>
                  <a:pt x="276669" y="862120"/>
                </a:lnTo>
                <a:lnTo>
                  <a:pt x="307954" y="856132"/>
                </a:lnTo>
                <a:lnTo>
                  <a:pt x="331976" y="849333"/>
                </a:lnTo>
                <a:lnTo>
                  <a:pt x="363045" y="833878"/>
                </a:lnTo>
                <a:lnTo>
                  <a:pt x="385490" y="819848"/>
                </a:lnTo>
                <a:lnTo>
                  <a:pt x="409255" y="803210"/>
                </a:lnTo>
                <a:lnTo>
                  <a:pt x="431911" y="783721"/>
                </a:lnTo>
                <a:lnTo>
                  <a:pt x="454076" y="762963"/>
                </a:lnTo>
                <a:lnTo>
                  <a:pt x="476023" y="741643"/>
                </a:lnTo>
                <a:lnTo>
                  <a:pt x="497871" y="720072"/>
                </a:lnTo>
                <a:lnTo>
                  <a:pt x="519678" y="696454"/>
                </a:lnTo>
                <a:lnTo>
                  <a:pt x="540738" y="672169"/>
                </a:lnTo>
                <a:lnTo>
                  <a:pt x="559775" y="649280"/>
                </a:lnTo>
                <a:lnTo>
                  <a:pt x="577911" y="625077"/>
                </a:lnTo>
                <a:lnTo>
                  <a:pt x="595650" y="599080"/>
                </a:lnTo>
                <a:lnTo>
                  <a:pt x="613208" y="570592"/>
                </a:lnTo>
                <a:lnTo>
                  <a:pt x="628753" y="542933"/>
                </a:lnTo>
                <a:lnTo>
                  <a:pt x="642920" y="516126"/>
                </a:lnTo>
                <a:lnTo>
                  <a:pt x="656473" y="489697"/>
                </a:lnTo>
                <a:lnTo>
                  <a:pt x="669752" y="463437"/>
                </a:lnTo>
                <a:lnTo>
                  <a:pt x="682187" y="436525"/>
                </a:lnTo>
                <a:lnTo>
                  <a:pt x="692552" y="407632"/>
                </a:lnTo>
                <a:lnTo>
                  <a:pt x="703932" y="379792"/>
                </a:lnTo>
                <a:lnTo>
                  <a:pt x="715521" y="352904"/>
                </a:lnTo>
                <a:lnTo>
                  <a:pt x="725510" y="326440"/>
                </a:lnTo>
                <a:lnTo>
                  <a:pt x="736723" y="302099"/>
                </a:lnTo>
                <a:lnTo>
                  <a:pt x="749688" y="279185"/>
                </a:lnTo>
                <a:lnTo>
                  <a:pt x="772583" y="246611"/>
                </a:lnTo>
                <a:lnTo>
                  <a:pt x="793478" y="217526"/>
                </a:lnTo>
                <a:lnTo>
                  <a:pt x="814182" y="186976"/>
                </a:lnTo>
                <a:lnTo>
                  <a:pt x="838380" y="159942"/>
                </a:lnTo>
                <a:lnTo>
                  <a:pt x="864660" y="137821"/>
                </a:lnTo>
                <a:lnTo>
                  <a:pt x="894379" y="117479"/>
                </a:lnTo>
                <a:lnTo>
                  <a:pt x="923344" y="97662"/>
                </a:lnTo>
                <a:lnTo>
                  <a:pt x="946568" y="84548"/>
                </a:lnTo>
                <a:lnTo>
                  <a:pt x="971404" y="75332"/>
                </a:lnTo>
                <a:lnTo>
                  <a:pt x="996233" y="68817"/>
                </a:lnTo>
                <a:lnTo>
                  <a:pt x="1019362" y="63503"/>
                </a:lnTo>
                <a:lnTo>
                  <a:pt x="1043672" y="58722"/>
                </a:lnTo>
                <a:lnTo>
                  <a:pt x="1068991" y="54904"/>
                </a:lnTo>
                <a:lnTo>
                  <a:pt x="1094758" y="53207"/>
                </a:lnTo>
                <a:lnTo>
                  <a:pt x="1120725" y="54388"/>
                </a:lnTo>
                <a:lnTo>
                  <a:pt x="1146779" y="57332"/>
                </a:lnTo>
                <a:lnTo>
                  <a:pt x="1172873" y="61059"/>
                </a:lnTo>
                <a:lnTo>
                  <a:pt x="1200920" y="65135"/>
                </a:lnTo>
                <a:lnTo>
                  <a:pt x="1229592" y="70091"/>
                </a:lnTo>
                <a:lnTo>
                  <a:pt x="1256850" y="77132"/>
                </a:lnTo>
                <a:lnTo>
                  <a:pt x="1283479" y="85099"/>
                </a:lnTo>
                <a:lnTo>
                  <a:pt x="1309103" y="94204"/>
                </a:lnTo>
                <a:lnTo>
                  <a:pt x="1332586" y="105508"/>
                </a:lnTo>
                <a:lnTo>
                  <a:pt x="1355119" y="117789"/>
                </a:lnTo>
                <a:lnTo>
                  <a:pt x="1377228" y="131956"/>
                </a:lnTo>
                <a:lnTo>
                  <a:pt x="1406447" y="156703"/>
                </a:lnTo>
                <a:lnTo>
                  <a:pt x="1421042" y="16941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Shape-302"/>
          <p:cNvSpPr/>
          <p:nvPr/>
        </p:nvSpPr>
        <p:spPr>
          <a:xfrm>
            <a:off x="7426313" y="1319349"/>
            <a:ext cx="385276" cy="410671"/>
          </a:xfrm>
          <a:custGeom>
            <a:avLst/>
            <a:gdLst/>
            <a:ahLst/>
            <a:cxnLst/>
            <a:rect l="0" t="0" r="0" b="0"/>
            <a:pathLst>
              <a:path w="385276" h="410671">
                <a:moveTo>
                  <a:pt x="6453" y="359228"/>
                </a:moveTo>
                <a:lnTo>
                  <a:pt x="190" y="359228"/>
                </a:lnTo>
                <a:lnTo>
                  <a:pt x="0" y="355761"/>
                </a:lnTo>
                <a:lnTo>
                  <a:pt x="3411" y="329333"/>
                </a:lnTo>
                <a:lnTo>
                  <a:pt x="7036" y="307237"/>
                </a:lnTo>
                <a:lnTo>
                  <a:pt x="11066" y="284595"/>
                </a:lnTo>
                <a:lnTo>
                  <a:pt x="15276" y="260018"/>
                </a:lnTo>
                <a:lnTo>
                  <a:pt x="21502" y="234580"/>
                </a:lnTo>
                <a:lnTo>
                  <a:pt x="29833" y="208035"/>
                </a:lnTo>
                <a:lnTo>
                  <a:pt x="40792" y="179303"/>
                </a:lnTo>
                <a:lnTo>
                  <a:pt x="50985" y="151536"/>
                </a:lnTo>
                <a:lnTo>
                  <a:pt x="61079" y="124680"/>
                </a:lnTo>
                <a:lnTo>
                  <a:pt x="72822" y="98230"/>
                </a:lnTo>
                <a:lnTo>
                  <a:pt x="83364" y="73896"/>
                </a:lnTo>
                <a:lnTo>
                  <a:pt x="97458" y="41731"/>
                </a:lnTo>
                <a:lnTo>
                  <a:pt x="115224" y="11791"/>
                </a:lnTo>
                <a:lnTo>
                  <a:pt x="122045" y="5240"/>
                </a:lnTo>
                <a:lnTo>
                  <a:pt x="124880" y="3493"/>
                </a:lnTo>
                <a:lnTo>
                  <a:pt x="126769" y="3780"/>
                </a:lnTo>
                <a:lnTo>
                  <a:pt x="128030" y="5423"/>
                </a:lnTo>
                <a:lnTo>
                  <a:pt x="133519" y="35824"/>
                </a:lnTo>
                <a:lnTo>
                  <a:pt x="137434" y="60190"/>
                </a:lnTo>
                <a:lnTo>
                  <a:pt x="140866" y="85534"/>
                </a:lnTo>
                <a:lnTo>
                  <a:pt x="142392" y="111312"/>
                </a:lnTo>
                <a:lnTo>
                  <a:pt x="143070" y="139218"/>
                </a:lnTo>
                <a:lnTo>
                  <a:pt x="144097" y="168554"/>
                </a:lnTo>
                <a:lnTo>
                  <a:pt x="146973" y="198526"/>
                </a:lnTo>
                <a:lnTo>
                  <a:pt x="148735" y="228780"/>
                </a:lnTo>
                <a:lnTo>
                  <a:pt x="150969" y="258434"/>
                </a:lnTo>
                <a:lnTo>
                  <a:pt x="156800" y="286128"/>
                </a:lnTo>
                <a:lnTo>
                  <a:pt x="162294" y="309080"/>
                </a:lnTo>
                <a:lnTo>
                  <a:pt x="171403" y="338322"/>
                </a:lnTo>
                <a:lnTo>
                  <a:pt x="187484" y="370742"/>
                </a:lnTo>
                <a:lnTo>
                  <a:pt x="207686" y="402253"/>
                </a:lnTo>
                <a:lnTo>
                  <a:pt x="215876" y="407379"/>
                </a:lnTo>
                <a:lnTo>
                  <a:pt x="229490" y="410670"/>
                </a:lnTo>
                <a:lnTo>
                  <a:pt x="238386" y="403379"/>
                </a:lnTo>
                <a:lnTo>
                  <a:pt x="258369" y="375045"/>
                </a:lnTo>
                <a:lnTo>
                  <a:pt x="271877" y="343111"/>
                </a:lnTo>
                <a:lnTo>
                  <a:pt x="280690" y="316747"/>
                </a:lnTo>
                <a:lnTo>
                  <a:pt x="290170" y="287370"/>
                </a:lnTo>
                <a:lnTo>
                  <a:pt x="301641" y="254962"/>
                </a:lnTo>
                <a:lnTo>
                  <a:pt x="307022" y="238192"/>
                </a:lnTo>
                <a:lnTo>
                  <a:pt x="312060" y="221206"/>
                </a:lnTo>
                <a:lnTo>
                  <a:pt x="316871" y="204076"/>
                </a:lnTo>
                <a:lnTo>
                  <a:pt x="326087" y="171496"/>
                </a:lnTo>
                <a:lnTo>
                  <a:pt x="335022" y="141535"/>
                </a:lnTo>
                <a:lnTo>
                  <a:pt x="343830" y="116123"/>
                </a:lnTo>
                <a:lnTo>
                  <a:pt x="350649" y="92734"/>
                </a:lnTo>
                <a:lnTo>
                  <a:pt x="358566" y="61101"/>
                </a:lnTo>
                <a:lnTo>
                  <a:pt x="365508" y="35279"/>
                </a:lnTo>
                <a:lnTo>
                  <a:pt x="38527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SMARTInkShape-Group50"/>
          <p:cNvGrpSpPr/>
          <p:nvPr/>
        </p:nvGrpSpPr>
        <p:grpSpPr>
          <a:xfrm>
            <a:off x="6463773" y="1125252"/>
            <a:ext cx="1463183" cy="848847"/>
            <a:chOff x="6463773" y="1125252"/>
            <a:chExt cx="1463183" cy="848847"/>
          </a:xfrm>
        </p:grpSpPr>
        <p:sp>
          <p:nvSpPr>
            <p:cNvPr id="50" name="SMARTInkShape-303"/>
            <p:cNvSpPr/>
            <p:nvPr/>
          </p:nvSpPr>
          <p:spPr>
            <a:xfrm>
              <a:off x="7003935" y="1443446"/>
              <a:ext cx="43477" cy="63713"/>
            </a:xfrm>
            <a:custGeom>
              <a:avLst/>
              <a:gdLst/>
              <a:ahLst/>
              <a:cxnLst/>
              <a:rect l="0" t="0" r="0" b="0"/>
              <a:pathLst>
                <a:path w="43477" h="63713">
                  <a:moveTo>
                    <a:pt x="43476" y="0"/>
                  </a:moveTo>
                  <a:lnTo>
                    <a:pt x="16047" y="30896"/>
                  </a:lnTo>
                  <a:lnTo>
                    <a:pt x="1168" y="50371"/>
                  </a:lnTo>
                  <a:lnTo>
                    <a:pt x="31" y="53175"/>
                  </a:lnTo>
                  <a:lnTo>
                    <a:pt x="0" y="55044"/>
                  </a:lnTo>
                  <a:lnTo>
                    <a:pt x="703" y="56290"/>
                  </a:lnTo>
                  <a:lnTo>
                    <a:pt x="3580" y="58290"/>
                  </a:lnTo>
                  <a:lnTo>
                    <a:pt x="13317" y="58739"/>
                  </a:lnTo>
                  <a:lnTo>
                    <a:pt x="15386" y="57302"/>
                  </a:lnTo>
                  <a:lnTo>
                    <a:pt x="26087" y="44064"/>
                  </a:lnTo>
                  <a:lnTo>
                    <a:pt x="26804" y="41713"/>
                  </a:lnTo>
                  <a:lnTo>
                    <a:pt x="26555" y="39420"/>
                  </a:lnTo>
                  <a:lnTo>
                    <a:pt x="24038" y="33053"/>
                  </a:lnTo>
                  <a:lnTo>
                    <a:pt x="20462" y="39709"/>
                  </a:lnTo>
                  <a:lnTo>
                    <a:pt x="17760" y="57203"/>
                  </a:lnTo>
                  <a:lnTo>
                    <a:pt x="17624" y="59906"/>
                  </a:lnTo>
                  <a:lnTo>
                    <a:pt x="18984" y="61709"/>
                  </a:lnTo>
                  <a:lnTo>
                    <a:pt x="24365" y="63712"/>
                  </a:lnTo>
                  <a:lnTo>
                    <a:pt x="27106" y="63520"/>
                  </a:lnTo>
                  <a:lnTo>
                    <a:pt x="32088" y="61372"/>
                  </a:lnTo>
                  <a:lnTo>
                    <a:pt x="38973" y="52615"/>
                  </a:lnTo>
                  <a:lnTo>
                    <a:pt x="42143" y="44295"/>
                  </a:lnTo>
                  <a:lnTo>
                    <a:pt x="40947" y="37588"/>
                  </a:lnTo>
                  <a:lnTo>
                    <a:pt x="37735" y="24922"/>
                  </a:lnTo>
                  <a:lnTo>
                    <a:pt x="36021" y="23146"/>
                  </a:lnTo>
                  <a:lnTo>
                    <a:pt x="30244" y="21173"/>
                  </a:lnTo>
                  <a:lnTo>
                    <a:pt x="26672" y="22098"/>
                  </a:lnTo>
                  <a:lnTo>
                    <a:pt x="18832" y="26996"/>
                  </a:lnTo>
                  <a:lnTo>
                    <a:pt x="4288" y="457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04"/>
            <p:cNvSpPr/>
            <p:nvPr/>
          </p:nvSpPr>
          <p:spPr>
            <a:xfrm>
              <a:off x="7254071" y="1125252"/>
              <a:ext cx="672885" cy="845217"/>
            </a:xfrm>
            <a:custGeom>
              <a:avLst/>
              <a:gdLst/>
              <a:ahLst/>
              <a:cxnLst/>
              <a:rect l="0" t="0" r="0" b="0"/>
              <a:pathLst>
                <a:path w="672885" h="845217">
                  <a:moveTo>
                    <a:pt x="564049" y="96125"/>
                  </a:moveTo>
                  <a:lnTo>
                    <a:pt x="552183" y="68629"/>
                  </a:lnTo>
                  <a:lnTo>
                    <a:pt x="540617" y="50725"/>
                  </a:lnTo>
                  <a:lnTo>
                    <a:pt x="511293" y="26785"/>
                  </a:lnTo>
                  <a:lnTo>
                    <a:pt x="480358" y="9830"/>
                  </a:lnTo>
                  <a:lnTo>
                    <a:pt x="454181" y="1936"/>
                  </a:lnTo>
                  <a:lnTo>
                    <a:pt x="423041" y="0"/>
                  </a:lnTo>
                  <a:lnTo>
                    <a:pt x="399053" y="2119"/>
                  </a:lnTo>
                  <a:lnTo>
                    <a:pt x="371943" y="9350"/>
                  </a:lnTo>
                  <a:lnTo>
                    <a:pt x="342959" y="19822"/>
                  </a:lnTo>
                  <a:lnTo>
                    <a:pt x="313145" y="31732"/>
                  </a:lnTo>
                  <a:lnTo>
                    <a:pt x="282961" y="48154"/>
                  </a:lnTo>
                  <a:lnTo>
                    <a:pt x="252613" y="68273"/>
                  </a:lnTo>
                  <a:lnTo>
                    <a:pt x="222190" y="91729"/>
                  </a:lnTo>
                  <a:lnTo>
                    <a:pt x="193671" y="118604"/>
                  </a:lnTo>
                  <a:lnTo>
                    <a:pt x="166482" y="148207"/>
                  </a:lnTo>
                  <a:lnTo>
                    <a:pt x="139884" y="180716"/>
                  </a:lnTo>
                  <a:lnTo>
                    <a:pt x="127420" y="198239"/>
                  </a:lnTo>
                  <a:lnTo>
                    <a:pt x="115483" y="216453"/>
                  </a:lnTo>
                  <a:lnTo>
                    <a:pt x="103896" y="235126"/>
                  </a:lnTo>
                  <a:lnTo>
                    <a:pt x="92544" y="254832"/>
                  </a:lnTo>
                  <a:lnTo>
                    <a:pt x="81346" y="275227"/>
                  </a:lnTo>
                  <a:lnTo>
                    <a:pt x="70253" y="296081"/>
                  </a:lnTo>
                  <a:lnTo>
                    <a:pt x="60680" y="316515"/>
                  </a:lnTo>
                  <a:lnTo>
                    <a:pt x="52121" y="336669"/>
                  </a:lnTo>
                  <a:lnTo>
                    <a:pt x="44238" y="356636"/>
                  </a:lnTo>
                  <a:lnTo>
                    <a:pt x="36806" y="377205"/>
                  </a:lnTo>
                  <a:lnTo>
                    <a:pt x="29674" y="398174"/>
                  </a:lnTo>
                  <a:lnTo>
                    <a:pt x="22741" y="419411"/>
                  </a:lnTo>
                  <a:lnTo>
                    <a:pt x="17394" y="440101"/>
                  </a:lnTo>
                  <a:lnTo>
                    <a:pt x="13104" y="460425"/>
                  </a:lnTo>
                  <a:lnTo>
                    <a:pt x="9518" y="480506"/>
                  </a:lnTo>
                  <a:lnTo>
                    <a:pt x="6401" y="500425"/>
                  </a:lnTo>
                  <a:lnTo>
                    <a:pt x="3598" y="520235"/>
                  </a:lnTo>
                  <a:lnTo>
                    <a:pt x="1003" y="539974"/>
                  </a:lnTo>
                  <a:lnTo>
                    <a:pt x="0" y="558939"/>
                  </a:lnTo>
                  <a:lnTo>
                    <a:pt x="56" y="577387"/>
                  </a:lnTo>
                  <a:lnTo>
                    <a:pt x="820" y="595492"/>
                  </a:lnTo>
                  <a:lnTo>
                    <a:pt x="2780" y="613368"/>
                  </a:lnTo>
                  <a:lnTo>
                    <a:pt x="5538" y="631091"/>
                  </a:lnTo>
                  <a:lnTo>
                    <a:pt x="8828" y="648712"/>
                  </a:lnTo>
                  <a:lnTo>
                    <a:pt x="13199" y="665539"/>
                  </a:lnTo>
                  <a:lnTo>
                    <a:pt x="23861" y="697783"/>
                  </a:lnTo>
                  <a:lnTo>
                    <a:pt x="37792" y="727111"/>
                  </a:lnTo>
                  <a:lnTo>
                    <a:pt x="54386" y="753935"/>
                  </a:lnTo>
                  <a:lnTo>
                    <a:pt x="73856" y="777952"/>
                  </a:lnTo>
                  <a:lnTo>
                    <a:pt x="105217" y="808406"/>
                  </a:lnTo>
                  <a:lnTo>
                    <a:pt x="128620" y="822965"/>
                  </a:lnTo>
                  <a:lnTo>
                    <a:pt x="154262" y="833548"/>
                  </a:lnTo>
                  <a:lnTo>
                    <a:pt x="182592" y="840670"/>
                  </a:lnTo>
                  <a:lnTo>
                    <a:pt x="212116" y="844320"/>
                  </a:lnTo>
                  <a:lnTo>
                    <a:pt x="242172" y="845216"/>
                  </a:lnTo>
                  <a:lnTo>
                    <a:pt x="272463" y="843195"/>
                  </a:lnTo>
                  <a:lnTo>
                    <a:pt x="302858" y="836008"/>
                  </a:lnTo>
                  <a:lnTo>
                    <a:pt x="333302" y="825556"/>
                  </a:lnTo>
                  <a:lnTo>
                    <a:pt x="363765" y="813654"/>
                  </a:lnTo>
                  <a:lnTo>
                    <a:pt x="392303" y="799171"/>
                  </a:lnTo>
                  <a:lnTo>
                    <a:pt x="420226" y="781607"/>
                  </a:lnTo>
                  <a:lnTo>
                    <a:pt x="449570" y="759287"/>
                  </a:lnTo>
                  <a:lnTo>
                    <a:pt x="477609" y="732917"/>
                  </a:lnTo>
                  <a:lnTo>
                    <a:pt x="503859" y="704263"/>
                  </a:lnTo>
                  <a:lnTo>
                    <a:pt x="527622" y="674596"/>
                  </a:lnTo>
                  <a:lnTo>
                    <a:pt x="539764" y="658121"/>
                  </a:lnTo>
                  <a:lnTo>
                    <a:pt x="552214" y="640606"/>
                  </a:lnTo>
                  <a:lnTo>
                    <a:pt x="564866" y="622398"/>
                  </a:lnTo>
                  <a:lnTo>
                    <a:pt x="576931" y="603728"/>
                  </a:lnTo>
                  <a:lnTo>
                    <a:pt x="588603" y="584750"/>
                  </a:lnTo>
                  <a:lnTo>
                    <a:pt x="600013" y="565566"/>
                  </a:lnTo>
                  <a:lnTo>
                    <a:pt x="610523" y="546246"/>
                  </a:lnTo>
                  <a:lnTo>
                    <a:pt x="620431" y="526834"/>
                  </a:lnTo>
                  <a:lnTo>
                    <a:pt x="629940" y="507362"/>
                  </a:lnTo>
                  <a:lnTo>
                    <a:pt x="638456" y="487848"/>
                  </a:lnTo>
                  <a:lnTo>
                    <a:pt x="646310" y="468308"/>
                  </a:lnTo>
                  <a:lnTo>
                    <a:pt x="653725" y="448750"/>
                  </a:lnTo>
                  <a:lnTo>
                    <a:pt x="659392" y="429180"/>
                  </a:lnTo>
                  <a:lnTo>
                    <a:pt x="663897" y="409602"/>
                  </a:lnTo>
                  <a:lnTo>
                    <a:pt x="667626" y="390018"/>
                  </a:lnTo>
                  <a:lnTo>
                    <a:pt x="670111" y="371157"/>
                  </a:lnTo>
                  <a:lnTo>
                    <a:pt x="671768" y="352777"/>
                  </a:lnTo>
                  <a:lnTo>
                    <a:pt x="672874" y="334718"/>
                  </a:lnTo>
                  <a:lnTo>
                    <a:pt x="672884" y="317598"/>
                  </a:lnTo>
                  <a:lnTo>
                    <a:pt x="670961" y="285030"/>
                  </a:lnTo>
                  <a:lnTo>
                    <a:pt x="669432" y="268507"/>
                  </a:lnTo>
                  <a:lnTo>
                    <a:pt x="667687" y="251687"/>
                  </a:lnTo>
                  <a:lnTo>
                    <a:pt x="665798" y="234667"/>
                  </a:lnTo>
                  <a:lnTo>
                    <a:pt x="657893" y="202210"/>
                  </a:lnTo>
                  <a:lnTo>
                    <a:pt x="647848" y="172302"/>
                  </a:lnTo>
                  <a:lnTo>
                    <a:pt x="638546" y="146915"/>
                  </a:lnTo>
                  <a:lnTo>
                    <a:pt x="625703" y="123537"/>
                  </a:lnTo>
                  <a:lnTo>
                    <a:pt x="610320" y="103228"/>
                  </a:lnTo>
                  <a:lnTo>
                    <a:pt x="585338" y="83635"/>
                  </a:lnTo>
                  <a:lnTo>
                    <a:pt x="559552" y="70089"/>
                  </a:lnTo>
                  <a:lnTo>
                    <a:pt x="533527" y="65430"/>
                  </a:lnTo>
                  <a:lnTo>
                    <a:pt x="507431" y="64049"/>
                  </a:lnTo>
                  <a:lnTo>
                    <a:pt x="482039" y="64366"/>
                  </a:lnTo>
                  <a:lnTo>
                    <a:pt x="460405" y="69459"/>
                  </a:lnTo>
                  <a:lnTo>
                    <a:pt x="433420" y="830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05"/>
            <p:cNvSpPr/>
            <p:nvPr/>
          </p:nvSpPr>
          <p:spPr>
            <a:xfrm>
              <a:off x="6635938" y="1347217"/>
              <a:ext cx="220886" cy="486749"/>
            </a:xfrm>
            <a:custGeom>
              <a:avLst/>
              <a:gdLst/>
              <a:ahLst/>
              <a:cxnLst/>
              <a:rect l="0" t="0" r="0" b="0"/>
              <a:pathLst>
                <a:path w="220886" h="486749">
                  <a:moveTo>
                    <a:pt x="6525" y="24383"/>
                  </a:moveTo>
                  <a:lnTo>
                    <a:pt x="6525" y="27850"/>
                  </a:lnTo>
                  <a:lnTo>
                    <a:pt x="1355" y="50526"/>
                  </a:lnTo>
                  <a:lnTo>
                    <a:pt x="396" y="78575"/>
                  </a:lnTo>
                  <a:lnTo>
                    <a:pt x="172" y="99994"/>
                  </a:lnTo>
                  <a:lnTo>
                    <a:pt x="72" y="124028"/>
                  </a:lnTo>
                  <a:lnTo>
                    <a:pt x="28" y="149224"/>
                  </a:lnTo>
                  <a:lnTo>
                    <a:pt x="10" y="175662"/>
                  </a:lnTo>
                  <a:lnTo>
                    <a:pt x="0" y="204346"/>
                  </a:lnTo>
                  <a:lnTo>
                    <a:pt x="1931" y="232092"/>
                  </a:lnTo>
                  <a:lnTo>
                    <a:pt x="4484" y="258938"/>
                  </a:lnTo>
                  <a:lnTo>
                    <a:pt x="5617" y="285384"/>
                  </a:lnTo>
                  <a:lnTo>
                    <a:pt x="6121" y="309717"/>
                  </a:lnTo>
                  <a:lnTo>
                    <a:pt x="6346" y="332627"/>
                  </a:lnTo>
                  <a:lnTo>
                    <a:pt x="6471" y="365199"/>
                  </a:lnTo>
                  <a:lnTo>
                    <a:pt x="6508" y="394283"/>
                  </a:lnTo>
                  <a:lnTo>
                    <a:pt x="6519" y="425559"/>
                  </a:lnTo>
                  <a:lnTo>
                    <a:pt x="6523" y="456355"/>
                  </a:lnTo>
                  <a:lnTo>
                    <a:pt x="6525" y="486748"/>
                  </a:lnTo>
                  <a:lnTo>
                    <a:pt x="6525" y="484242"/>
                  </a:lnTo>
                  <a:lnTo>
                    <a:pt x="2035" y="468051"/>
                  </a:lnTo>
                  <a:lnTo>
                    <a:pt x="901" y="446298"/>
                  </a:lnTo>
                  <a:lnTo>
                    <a:pt x="396" y="423568"/>
                  </a:lnTo>
                  <a:lnTo>
                    <a:pt x="172" y="400644"/>
                  </a:lnTo>
                  <a:lnTo>
                    <a:pt x="72" y="375942"/>
                  </a:lnTo>
                  <a:lnTo>
                    <a:pt x="1963" y="350448"/>
                  </a:lnTo>
                  <a:lnTo>
                    <a:pt x="4498" y="324604"/>
                  </a:lnTo>
                  <a:lnTo>
                    <a:pt x="5623" y="298603"/>
                  </a:lnTo>
                  <a:lnTo>
                    <a:pt x="6125" y="270598"/>
                  </a:lnTo>
                  <a:lnTo>
                    <a:pt x="7073" y="242669"/>
                  </a:lnTo>
                  <a:lnTo>
                    <a:pt x="9913" y="218161"/>
                  </a:lnTo>
                  <a:lnTo>
                    <a:pt x="11659" y="193238"/>
                  </a:lnTo>
                  <a:lnTo>
                    <a:pt x="12435" y="167647"/>
                  </a:lnTo>
                  <a:lnTo>
                    <a:pt x="12780" y="141759"/>
                  </a:lnTo>
                  <a:lnTo>
                    <a:pt x="12934" y="117674"/>
                  </a:lnTo>
                  <a:lnTo>
                    <a:pt x="13020" y="85649"/>
                  </a:lnTo>
                  <a:lnTo>
                    <a:pt x="14981" y="57776"/>
                  </a:lnTo>
                  <a:lnTo>
                    <a:pt x="18678" y="29286"/>
                  </a:lnTo>
                  <a:lnTo>
                    <a:pt x="19564" y="0"/>
                  </a:lnTo>
                  <a:lnTo>
                    <a:pt x="23048" y="5708"/>
                  </a:lnTo>
                  <a:lnTo>
                    <a:pt x="28676" y="37396"/>
                  </a:lnTo>
                  <a:lnTo>
                    <a:pt x="32819" y="61614"/>
                  </a:lnTo>
                  <a:lnTo>
                    <a:pt x="37805" y="85199"/>
                  </a:lnTo>
                  <a:lnTo>
                    <a:pt x="44860" y="110195"/>
                  </a:lnTo>
                  <a:lnTo>
                    <a:pt x="50897" y="135819"/>
                  </a:lnTo>
                  <a:lnTo>
                    <a:pt x="56001" y="162447"/>
                  </a:lnTo>
                  <a:lnTo>
                    <a:pt x="60687" y="191215"/>
                  </a:lnTo>
                  <a:lnTo>
                    <a:pt x="65189" y="220935"/>
                  </a:lnTo>
                  <a:lnTo>
                    <a:pt x="68884" y="250351"/>
                  </a:lnTo>
                  <a:lnTo>
                    <a:pt x="70526" y="277939"/>
                  </a:lnTo>
                  <a:lnTo>
                    <a:pt x="75126" y="300844"/>
                  </a:lnTo>
                  <a:lnTo>
                    <a:pt x="83941" y="330059"/>
                  </a:lnTo>
                  <a:lnTo>
                    <a:pt x="93419" y="362470"/>
                  </a:lnTo>
                  <a:lnTo>
                    <a:pt x="111576" y="391301"/>
                  </a:lnTo>
                  <a:lnTo>
                    <a:pt x="119254" y="401543"/>
                  </a:lnTo>
                  <a:lnTo>
                    <a:pt x="125086" y="406096"/>
                  </a:lnTo>
                  <a:lnTo>
                    <a:pt x="128383" y="405858"/>
                  </a:lnTo>
                  <a:lnTo>
                    <a:pt x="135917" y="401724"/>
                  </a:lnTo>
                  <a:lnTo>
                    <a:pt x="148318" y="391236"/>
                  </a:lnTo>
                  <a:lnTo>
                    <a:pt x="157717" y="368534"/>
                  </a:lnTo>
                  <a:lnTo>
                    <a:pt x="165099" y="338827"/>
                  </a:lnTo>
                  <a:lnTo>
                    <a:pt x="171587" y="313875"/>
                  </a:lnTo>
                  <a:lnTo>
                    <a:pt x="178583" y="285852"/>
                  </a:lnTo>
                  <a:lnTo>
                    <a:pt x="184112" y="256464"/>
                  </a:lnTo>
                  <a:lnTo>
                    <a:pt x="190923" y="228404"/>
                  </a:lnTo>
                  <a:lnTo>
                    <a:pt x="198063" y="201419"/>
                  </a:lnTo>
                  <a:lnTo>
                    <a:pt x="203655" y="174911"/>
                  </a:lnTo>
                  <a:lnTo>
                    <a:pt x="214350" y="142442"/>
                  </a:lnTo>
                  <a:lnTo>
                    <a:pt x="219777" y="114437"/>
                  </a:lnTo>
                  <a:lnTo>
                    <a:pt x="220885" y="82731"/>
                  </a:lnTo>
                  <a:lnTo>
                    <a:pt x="215531" y="439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06"/>
            <p:cNvSpPr/>
            <p:nvPr/>
          </p:nvSpPr>
          <p:spPr>
            <a:xfrm>
              <a:off x="6463773" y="1167738"/>
              <a:ext cx="561441" cy="806361"/>
            </a:xfrm>
            <a:custGeom>
              <a:avLst/>
              <a:gdLst/>
              <a:ahLst/>
              <a:cxnLst/>
              <a:rect l="0" t="0" r="0" b="0"/>
              <a:pathLst>
                <a:path w="561441" h="806361">
                  <a:moveTo>
                    <a:pt x="400758" y="47108"/>
                  </a:moveTo>
                  <a:lnTo>
                    <a:pt x="400758" y="36706"/>
                  </a:lnTo>
                  <a:lnTo>
                    <a:pt x="396888" y="27728"/>
                  </a:lnTo>
                  <a:lnTo>
                    <a:pt x="382577" y="10139"/>
                  </a:lnTo>
                  <a:lnTo>
                    <a:pt x="359650" y="513"/>
                  </a:lnTo>
                  <a:lnTo>
                    <a:pt x="333343" y="0"/>
                  </a:lnTo>
                  <a:lnTo>
                    <a:pt x="312013" y="6577"/>
                  </a:lnTo>
                  <a:lnTo>
                    <a:pt x="288744" y="17482"/>
                  </a:lnTo>
                  <a:lnTo>
                    <a:pt x="266308" y="32006"/>
                  </a:lnTo>
                  <a:lnTo>
                    <a:pt x="240370" y="52007"/>
                  </a:lnTo>
                  <a:lnTo>
                    <a:pt x="212634" y="76136"/>
                  </a:lnTo>
                  <a:lnTo>
                    <a:pt x="185793" y="103794"/>
                  </a:lnTo>
                  <a:lnTo>
                    <a:pt x="159349" y="134955"/>
                  </a:lnTo>
                  <a:lnTo>
                    <a:pt x="146202" y="151393"/>
                  </a:lnTo>
                  <a:lnTo>
                    <a:pt x="133083" y="168882"/>
                  </a:lnTo>
                  <a:lnTo>
                    <a:pt x="119982" y="187074"/>
                  </a:lnTo>
                  <a:lnTo>
                    <a:pt x="106895" y="205733"/>
                  </a:lnTo>
                  <a:lnTo>
                    <a:pt x="94541" y="224703"/>
                  </a:lnTo>
                  <a:lnTo>
                    <a:pt x="82676" y="243882"/>
                  </a:lnTo>
                  <a:lnTo>
                    <a:pt x="71138" y="263199"/>
                  </a:lnTo>
                  <a:lnTo>
                    <a:pt x="61269" y="283334"/>
                  </a:lnTo>
                  <a:lnTo>
                    <a:pt x="52512" y="304015"/>
                  </a:lnTo>
                  <a:lnTo>
                    <a:pt x="44496" y="325059"/>
                  </a:lnTo>
                  <a:lnTo>
                    <a:pt x="36976" y="345620"/>
                  </a:lnTo>
                  <a:lnTo>
                    <a:pt x="29785" y="365859"/>
                  </a:lnTo>
                  <a:lnTo>
                    <a:pt x="22815" y="385883"/>
                  </a:lnTo>
                  <a:lnTo>
                    <a:pt x="17441" y="406489"/>
                  </a:lnTo>
                  <a:lnTo>
                    <a:pt x="13134" y="427484"/>
                  </a:lnTo>
                  <a:lnTo>
                    <a:pt x="9536" y="448737"/>
                  </a:lnTo>
                  <a:lnTo>
                    <a:pt x="6412" y="469438"/>
                  </a:lnTo>
                  <a:lnTo>
                    <a:pt x="3603" y="489770"/>
                  </a:lnTo>
                  <a:lnTo>
                    <a:pt x="1005" y="509856"/>
                  </a:lnTo>
                  <a:lnTo>
                    <a:pt x="0" y="529778"/>
                  </a:lnTo>
                  <a:lnTo>
                    <a:pt x="54" y="549591"/>
                  </a:lnTo>
                  <a:lnTo>
                    <a:pt x="817" y="569331"/>
                  </a:lnTo>
                  <a:lnTo>
                    <a:pt x="2051" y="587571"/>
                  </a:lnTo>
                  <a:lnTo>
                    <a:pt x="3599" y="604811"/>
                  </a:lnTo>
                  <a:lnTo>
                    <a:pt x="5357" y="621384"/>
                  </a:lnTo>
                  <a:lnTo>
                    <a:pt x="13117" y="653345"/>
                  </a:lnTo>
                  <a:lnTo>
                    <a:pt x="23821" y="683758"/>
                  </a:lnTo>
                  <a:lnTo>
                    <a:pt x="35836" y="711789"/>
                  </a:lnTo>
                  <a:lnTo>
                    <a:pt x="52304" y="736826"/>
                  </a:lnTo>
                  <a:lnTo>
                    <a:pt x="80041" y="767452"/>
                  </a:lnTo>
                  <a:lnTo>
                    <a:pt x="99286" y="782369"/>
                  </a:lnTo>
                  <a:lnTo>
                    <a:pt x="122354" y="793837"/>
                  </a:lnTo>
                  <a:lnTo>
                    <a:pt x="147120" y="801837"/>
                  </a:lnTo>
                  <a:lnTo>
                    <a:pt x="173367" y="806360"/>
                  </a:lnTo>
                  <a:lnTo>
                    <a:pt x="201966" y="805951"/>
                  </a:lnTo>
                  <a:lnTo>
                    <a:pt x="229675" y="801415"/>
                  </a:lnTo>
                  <a:lnTo>
                    <a:pt x="256504" y="794561"/>
                  </a:lnTo>
                  <a:lnTo>
                    <a:pt x="282942" y="786677"/>
                  </a:lnTo>
                  <a:lnTo>
                    <a:pt x="309207" y="774464"/>
                  </a:lnTo>
                  <a:lnTo>
                    <a:pt x="335394" y="758634"/>
                  </a:lnTo>
                  <a:lnTo>
                    <a:pt x="361548" y="739504"/>
                  </a:lnTo>
                  <a:lnTo>
                    <a:pt x="385751" y="716970"/>
                  </a:lnTo>
                  <a:lnTo>
                    <a:pt x="408603" y="690990"/>
                  </a:lnTo>
                  <a:lnTo>
                    <a:pt x="430854" y="660091"/>
                  </a:lnTo>
                  <a:lnTo>
                    <a:pt x="441868" y="642997"/>
                  </a:lnTo>
                  <a:lnTo>
                    <a:pt x="452839" y="625070"/>
                  </a:lnTo>
                  <a:lnTo>
                    <a:pt x="463782" y="606587"/>
                  </a:lnTo>
                  <a:lnTo>
                    <a:pt x="473980" y="587734"/>
                  </a:lnTo>
                  <a:lnTo>
                    <a:pt x="483681" y="568634"/>
                  </a:lnTo>
                  <a:lnTo>
                    <a:pt x="493051" y="549369"/>
                  </a:lnTo>
                  <a:lnTo>
                    <a:pt x="502201" y="529269"/>
                  </a:lnTo>
                  <a:lnTo>
                    <a:pt x="511204" y="508611"/>
                  </a:lnTo>
                  <a:lnTo>
                    <a:pt x="520108" y="487582"/>
                  </a:lnTo>
                  <a:lnTo>
                    <a:pt x="527497" y="467032"/>
                  </a:lnTo>
                  <a:lnTo>
                    <a:pt x="533874" y="446800"/>
                  </a:lnTo>
                  <a:lnTo>
                    <a:pt x="539575" y="426781"/>
                  </a:lnTo>
                  <a:lnTo>
                    <a:pt x="544829" y="406903"/>
                  </a:lnTo>
                  <a:lnTo>
                    <a:pt x="549783" y="387120"/>
                  </a:lnTo>
                  <a:lnTo>
                    <a:pt x="554537" y="367400"/>
                  </a:lnTo>
                  <a:lnTo>
                    <a:pt x="557705" y="348447"/>
                  </a:lnTo>
                  <a:lnTo>
                    <a:pt x="559818" y="330006"/>
                  </a:lnTo>
                  <a:lnTo>
                    <a:pt x="561226" y="311907"/>
                  </a:lnTo>
                  <a:lnTo>
                    <a:pt x="561440" y="294035"/>
                  </a:lnTo>
                  <a:lnTo>
                    <a:pt x="560856" y="276314"/>
                  </a:lnTo>
                  <a:lnTo>
                    <a:pt x="559742" y="258695"/>
                  </a:lnTo>
                  <a:lnTo>
                    <a:pt x="554633" y="227507"/>
                  </a:lnTo>
                  <a:lnTo>
                    <a:pt x="546798" y="199131"/>
                  </a:lnTo>
                  <a:lnTo>
                    <a:pt x="536059" y="172005"/>
                  </a:lnTo>
                  <a:lnTo>
                    <a:pt x="522094" y="147370"/>
                  </a:lnTo>
                  <a:lnTo>
                    <a:pt x="505485" y="125777"/>
                  </a:lnTo>
                  <a:lnTo>
                    <a:pt x="475009" y="101381"/>
                  </a:lnTo>
                  <a:lnTo>
                    <a:pt x="451176" y="87195"/>
                  </a:lnTo>
                  <a:lnTo>
                    <a:pt x="428004" y="77503"/>
                  </a:lnTo>
                  <a:lnTo>
                    <a:pt x="404884" y="71503"/>
                  </a:lnTo>
                  <a:lnTo>
                    <a:pt x="380095" y="68836"/>
                  </a:lnTo>
                  <a:lnTo>
                    <a:pt x="348593" y="67334"/>
                  </a:lnTo>
                  <a:lnTo>
                    <a:pt x="296255" y="732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51"/>
          <p:cNvGrpSpPr/>
          <p:nvPr/>
        </p:nvGrpSpPr>
        <p:grpSpPr>
          <a:xfrm>
            <a:off x="3130223" y="28829"/>
            <a:ext cx="1964292" cy="839852"/>
            <a:chOff x="3130223" y="28829"/>
            <a:chExt cx="1964292" cy="839852"/>
          </a:xfrm>
        </p:grpSpPr>
        <p:sp>
          <p:nvSpPr>
            <p:cNvPr id="55" name="SMARTInkShape-307"/>
            <p:cNvSpPr/>
            <p:nvPr/>
          </p:nvSpPr>
          <p:spPr>
            <a:xfrm>
              <a:off x="3205582" y="431464"/>
              <a:ext cx="385642" cy="123708"/>
            </a:xfrm>
            <a:custGeom>
              <a:avLst/>
              <a:gdLst/>
              <a:ahLst/>
              <a:cxnLst/>
              <a:rect l="0" t="0" r="0" b="0"/>
              <a:pathLst>
                <a:path w="385642" h="123708">
                  <a:moveTo>
                    <a:pt x="20944" y="123707"/>
                  </a:moveTo>
                  <a:lnTo>
                    <a:pt x="5775" y="110475"/>
                  </a:lnTo>
                  <a:lnTo>
                    <a:pt x="2123" y="108354"/>
                  </a:lnTo>
                  <a:lnTo>
                    <a:pt x="414" y="106215"/>
                  </a:lnTo>
                  <a:lnTo>
                    <a:pt x="0" y="104063"/>
                  </a:lnTo>
                  <a:lnTo>
                    <a:pt x="1083" y="98862"/>
                  </a:lnTo>
                  <a:lnTo>
                    <a:pt x="15139" y="94494"/>
                  </a:lnTo>
                  <a:lnTo>
                    <a:pt x="44624" y="92071"/>
                  </a:lnTo>
                  <a:lnTo>
                    <a:pt x="74002" y="87885"/>
                  </a:lnTo>
                  <a:lnTo>
                    <a:pt x="101092" y="85516"/>
                  </a:lnTo>
                  <a:lnTo>
                    <a:pt x="130971" y="84814"/>
                  </a:lnTo>
                  <a:lnTo>
                    <a:pt x="159337" y="84606"/>
                  </a:lnTo>
                  <a:lnTo>
                    <a:pt x="189594" y="81077"/>
                  </a:lnTo>
                  <a:lnTo>
                    <a:pt x="221540" y="78903"/>
                  </a:lnTo>
                  <a:lnTo>
                    <a:pt x="253986" y="78259"/>
                  </a:lnTo>
                  <a:lnTo>
                    <a:pt x="283114" y="78068"/>
                  </a:lnTo>
                  <a:lnTo>
                    <a:pt x="313597" y="78011"/>
                  </a:lnTo>
                  <a:lnTo>
                    <a:pt x="340036" y="78718"/>
                  </a:lnTo>
                  <a:lnTo>
                    <a:pt x="349573" y="81752"/>
                  </a:lnTo>
                  <a:lnTo>
                    <a:pt x="351064" y="81223"/>
                  </a:lnTo>
                  <a:lnTo>
                    <a:pt x="352058" y="80144"/>
                  </a:lnTo>
                  <a:lnTo>
                    <a:pt x="351995" y="79425"/>
                  </a:lnTo>
                  <a:lnTo>
                    <a:pt x="351228" y="78946"/>
                  </a:lnTo>
                  <a:lnTo>
                    <a:pt x="321357" y="70967"/>
                  </a:lnTo>
                  <a:lnTo>
                    <a:pt x="309038" y="66159"/>
                  </a:lnTo>
                  <a:lnTo>
                    <a:pt x="281291" y="50564"/>
                  </a:lnTo>
                  <a:lnTo>
                    <a:pt x="249424" y="38915"/>
                  </a:lnTo>
                  <a:lnTo>
                    <a:pt x="216870" y="23440"/>
                  </a:lnTo>
                  <a:lnTo>
                    <a:pt x="188822" y="13080"/>
                  </a:lnTo>
                  <a:lnTo>
                    <a:pt x="158117" y="2567"/>
                  </a:lnTo>
                  <a:lnTo>
                    <a:pt x="146906" y="0"/>
                  </a:lnTo>
                  <a:lnTo>
                    <a:pt x="146284" y="596"/>
                  </a:lnTo>
                  <a:lnTo>
                    <a:pt x="145594" y="3193"/>
                  </a:lnTo>
                  <a:lnTo>
                    <a:pt x="146860" y="4902"/>
                  </a:lnTo>
                  <a:lnTo>
                    <a:pt x="152139" y="8735"/>
                  </a:lnTo>
                  <a:lnTo>
                    <a:pt x="175472" y="12621"/>
                  </a:lnTo>
                  <a:lnTo>
                    <a:pt x="198722" y="15795"/>
                  </a:lnTo>
                  <a:lnTo>
                    <a:pt x="229970" y="18194"/>
                  </a:lnTo>
                  <a:lnTo>
                    <a:pt x="262046" y="19731"/>
                  </a:lnTo>
                  <a:lnTo>
                    <a:pt x="287034" y="23634"/>
                  </a:lnTo>
                  <a:lnTo>
                    <a:pt x="317613" y="27256"/>
                  </a:lnTo>
                  <a:lnTo>
                    <a:pt x="347152" y="36096"/>
                  </a:lnTo>
                  <a:lnTo>
                    <a:pt x="374596" y="41910"/>
                  </a:lnTo>
                  <a:lnTo>
                    <a:pt x="381322" y="45745"/>
                  </a:lnTo>
                  <a:lnTo>
                    <a:pt x="385641" y="50654"/>
                  </a:lnTo>
                  <a:lnTo>
                    <a:pt x="359338" y="55223"/>
                  </a:lnTo>
                  <a:lnTo>
                    <a:pt x="329719" y="58493"/>
                  </a:lnTo>
                  <a:lnTo>
                    <a:pt x="300215" y="65374"/>
                  </a:lnTo>
                  <a:lnTo>
                    <a:pt x="249544" y="779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08"/>
            <p:cNvSpPr/>
            <p:nvPr/>
          </p:nvSpPr>
          <p:spPr>
            <a:xfrm>
              <a:off x="3670686" y="502920"/>
              <a:ext cx="914378" cy="45632"/>
            </a:xfrm>
            <a:custGeom>
              <a:avLst/>
              <a:gdLst/>
              <a:ahLst/>
              <a:cxnLst/>
              <a:rect l="0" t="0" r="0" b="0"/>
              <a:pathLst>
                <a:path w="914378" h="45632">
                  <a:moveTo>
                    <a:pt x="6508" y="0"/>
                  </a:moveTo>
                  <a:lnTo>
                    <a:pt x="885" y="0"/>
                  </a:lnTo>
                  <a:lnTo>
                    <a:pt x="583" y="726"/>
                  </a:lnTo>
                  <a:lnTo>
                    <a:pt x="0" y="11886"/>
                  </a:lnTo>
                  <a:lnTo>
                    <a:pt x="6918" y="19649"/>
                  </a:lnTo>
                  <a:lnTo>
                    <a:pt x="18060" y="23247"/>
                  </a:lnTo>
                  <a:lnTo>
                    <a:pt x="48992" y="30961"/>
                  </a:lnTo>
                  <a:lnTo>
                    <a:pt x="74815" y="36428"/>
                  </a:lnTo>
                  <a:lnTo>
                    <a:pt x="103781" y="40579"/>
                  </a:lnTo>
                  <a:lnTo>
                    <a:pt x="130468" y="44704"/>
                  </a:lnTo>
                  <a:lnTo>
                    <a:pt x="151348" y="45269"/>
                  </a:lnTo>
                  <a:lnTo>
                    <a:pt x="176110" y="45519"/>
                  </a:lnTo>
                  <a:lnTo>
                    <a:pt x="199210" y="45631"/>
                  </a:lnTo>
                  <a:lnTo>
                    <a:pt x="229149" y="42226"/>
                  </a:lnTo>
                  <a:lnTo>
                    <a:pt x="259871" y="40089"/>
                  </a:lnTo>
                  <a:lnTo>
                    <a:pt x="291955" y="39455"/>
                  </a:lnTo>
                  <a:lnTo>
                    <a:pt x="324443" y="39268"/>
                  </a:lnTo>
                  <a:lnTo>
                    <a:pt x="353582" y="39212"/>
                  </a:lnTo>
                  <a:lnTo>
                    <a:pt x="384068" y="42663"/>
                  </a:lnTo>
                  <a:lnTo>
                    <a:pt x="416082" y="44814"/>
                  </a:lnTo>
                  <a:lnTo>
                    <a:pt x="448548" y="45452"/>
                  </a:lnTo>
                  <a:lnTo>
                    <a:pt x="477682" y="42173"/>
                  </a:lnTo>
                  <a:lnTo>
                    <a:pt x="508166" y="40073"/>
                  </a:lnTo>
                  <a:lnTo>
                    <a:pt x="540179" y="39451"/>
                  </a:lnTo>
                  <a:lnTo>
                    <a:pt x="569178" y="39266"/>
                  </a:lnTo>
                  <a:lnTo>
                    <a:pt x="595009" y="39223"/>
                  </a:lnTo>
                  <a:lnTo>
                    <a:pt x="624389" y="39204"/>
                  </a:lnTo>
                  <a:lnTo>
                    <a:pt x="651962" y="39195"/>
                  </a:lnTo>
                  <a:lnTo>
                    <a:pt x="674860" y="41127"/>
                  </a:lnTo>
                  <a:lnTo>
                    <a:pt x="696165" y="42953"/>
                  </a:lnTo>
                  <a:lnTo>
                    <a:pt x="720148" y="41345"/>
                  </a:lnTo>
                  <a:lnTo>
                    <a:pt x="743387" y="40147"/>
                  </a:lnTo>
                  <a:lnTo>
                    <a:pt x="772998" y="39473"/>
                  </a:lnTo>
                  <a:lnTo>
                    <a:pt x="797496" y="39273"/>
                  </a:lnTo>
                  <a:lnTo>
                    <a:pt x="823140" y="39213"/>
                  </a:lnTo>
                  <a:lnTo>
                    <a:pt x="854344" y="35726"/>
                  </a:lnTo>
                  <a:lnTo>
                    <a:pt x="885582" y="32927"/>
                  </a:lnTo>
                  <a:lnTo>
                    <a:pt x="914377" y="326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09"/>
            <p:cNvSpPr/>
            <p:nvPr/>
          </p:nvSpPr>
          <p:spPr>
            <a:xfrm>
              <a:off x="4754959" y="489857"/>
              <a:ext cx="228425" cy="32389"/>
            </a:xfrm>
            <a:custGeom>
              <a:avLst/>
              <a:gdLst/>
              <a:ahLst/>
              <a:cxnLst/>
              <a:rect l="0" t="0" r="0" b="0"/>
              <a:pathLst>
                <a:path w="228425" h="32389">
                  <a:moveTo>
                    <a:pt x="6452" y="26126"/>
                  </a:moveTo>
                  <a:lnTo>
                    <a:pt x="2985" y="26126"/>
                  </a:lnTo>
                  <a:lnTo>
                    <a:pt x="1964" y="26852"/>
                  </a:lnTo>
                  <a:lnTo>
                    <a:pt x="1283" y="28061"/>
                  </a:lnTo>
                  <a:lnTo>
                    <a:pt x="0" y="32388"/>
                  </a:lnTo>
                  <a:lnTo>
                    <a:pt x="12206" y="25517"/>
                  </a:lnTo>
                  <a:lnTo>
                    <a:pt x="14643" y="23543"/>
                  </a:lnTo>
                  <a:lnTo>
                    <a:pt x="43900" y="15886"/>
                  </a:lnTo>
                  <a:lnTo>
                    <a:pt x="69719" y="13174"/>
                  </a:lnTo>
                  <a:lnTo>
                    <a:pt x="95028" y="8822"/>
                  </a:lnTo>
                  <a:lnTo>
                    <a:pt x="119542" y="7210"/>
                  </a:lnTo>
                  <a:lnTo>
                    <a:pt x="144041" y="6833"/>
                  </a:lnTo>
                  <a:lnTo>
                    <a:pt x="175994" y="3154"/>
                  </a:lnTo>
                  <a:lnTo>
                    <a:pt x="206130" y="1349"/>
                  </a:lnTo>
                  <a:lnTo>
                    <a:pt x="228424" y="6525"/>
                  </a:lnTo>
                  <a:lnTo>
                    <a:pt x="221990" y="0"/>
                  </a:lnTo>
                  <a:lnTo>
                    <a:pt x="227613" y="0"/>
                  </a:lnTo>
                  <a:lnTo>
                    <a:pt x="22199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10"/>
            <p:cNvSpPr/>
            <p:nvPr/>
          </p:nvSpPr>
          <p:spPr>
            <a:xfrm>
              <a:off x="3130223" y="28829"/>
              <a:ext cx="505703" cy="668211"/>
            </a:xfrm>
            <a:custGeom>
              <a:avLst/>
              <a:gdLst/>
              <a:ahLst/>
              <a:cxnLst/>
              <a:rect l="0" t="0" r="0" b="0"/>
              <a:pathLst>
                <a:path w="505703" h="668211">
                  <a:moveTo>
                    <a:pt x="364091" y="545937"/>
                  </a:moveTo>
                  <a:lnTo>
                    <a:pt x="396010" y="517252"/>
                  </a:lnTo>
                  <a:lnTo>
                    <a:pt x="422911" y="486091"/>
                  </a:lnTo>
                  <a:lnTo>
                    <a:pt x="442046" y="455792"/>
                  </a:lnTo>
                  <a:lnTo>
                    <a:pt x="457341" y="431416"/>
                  </a:lnTo>
                  <a:lnTo>
                    <a:pt x="471791" y="403147"/>
                  </a:lnTo>
                  <a:lnTo>
                    <a:pt x="482605" y="374452"/>
                  </a:lnTo>
                  <a:lnTo>
                    <a:pt x="493065" y="342968"/>
                  </a:lnTo>
                  <a:lnTo>
                    <a:pt x="500761" y="310659"/>
                  </a:lnTo>
                  <a:lnTo>
                    <a:pt x="505702" y="278105"/>
                  </a:lnTo>
                  <a:lnTo>
                    <a:pt x="505231" y="245478"/>
                  </a:lnTo>
                  <a:lnTo>
                    <a:pt x="500495" y="214765"/>
                  </a:lnTo>
                  <a:lnTo>
                    <a:pt x="495110" y="196275"/>
                  </a:lnTo>
                  <a:lnTo>
                    <a:pt x="479837" y="169545"/>
                  </a:lnTo>
                  <a:lnTo>
                    <a:pt x="460798" y="143966"/>
                  </a:lnTo>
                  <a:lnTo>
                    <a:pt x="430661" y="113515"/>
                  </a:lnTo>
                  <a:lnTo>
                    <a:pt x="406313" y="88338"/>
                  </a:lnTo>
                  <a:lnTo>
                    <a:pt x="379988" y="64428"/>
                  </a:lnTo>
                  <a:lnTo>
                    <a:pt x="348120" y="36844"/>
                  </a:lnTo>
                  <a:lnTo>
                    <a:pt x="322509" y="20465"/>
                  </a:lnTo>
                  <a:lnTo>
                    <a:pt x="296536" y="6419"/>
                  </a:lnTo>
                  <a:lnTo>
                    <a:pt x="266988" y="0"/>
                  </a:lnTo>
                  <a:lnTo>
                    <a:pt x="238719" y="1565"/>
                  </a:lnTo>
                  <a:lnTo>
                    <a:pt x="208491" y="6625"/>
                  </a:lnTo>
                  <a:lnTo>
                    <a:pt x="176554" y="19655"/>
                  </a:lnTo>
                  <a:lnTo>
                    <a:pt x="147577" y="37304"/>
                  </a:lnTo>
                  <a:lnTo>
                    <a:pt x="120607" y="59790"/>
                  </a:lnTo>
                  <a:lnTo>
                    <a:pt x="94231" y="88304"/>
                  </a:lnTo>
                  <a:lnTo>
                    <a:pt x="78690" y="111041"/>
                  </a:lnTo>
                  <a:lnTo>
                    <a:pt x="64526" y="136387"/>
                  </a:lnTo>
                  <a:lnTo>
                    <a:pt x="50974" y="164585"/>
                  </a:lnTo>
                  <a:lnTo>
                    <a:pt x="39629" y="192116"/>
                  </a:lnTo>
                  <a:lnTo>
                    <a:pt x="29749" y="219591"/>
                  </a:lnTo>
                  <a:lnTo>
                    <a:pt x="20519" y="248736"/>
                  </a:lnTo>
                  <a:lnTo>
                    <a:pt x="13515" y="278623"/>
                  </a:lnTo>
                  <a:lnTo>
                    <a:pt x="7982" y="308839"/>
                  </a:lnTo>
                  <a:lnTo>
                    <a:pt x="3104" y="339202"/>
                  </a:lnTo>
                  <a:lnTo>
                    <a:pt x="453" y="369630"/>
                  </a:lnTo>
                  <a:lnTo>
                    <a:pt x="0" y="400087"/>
                  </a:lnTo>
                  <a:lnTo>
                    <a:pt x="2218" y="430556"/>
                  </a:lnTo>
                  <a:lnTo>
                    <a:pt x="5623" y="461032"/>
                  </a:lnTo>
                  <a:lnTo>
                    <a:pt x="9555" y="490784"/>
                  </a:lnTo>
                  <a:lnTo>
                    <a:pt x="13721" y="518522"/>
                  </a:lnTo>
                  <a:lnTo>
                    <a:pt x="21863" y="543428"/>
                  </a:lnTo>
                  <a:lnTo>
                    <a:pt x="38686" y="575915"/>
                  </a:lnTo>
                  <a:lnTo>
                    <a:pt x="57459" y="603926"/>
                  </a:lnTo>
                  <a:lnTo>
                    <a:pt x="86776" y="635930"/>
                  </a:lnTo>
                  <a:lnTo>
                    <a:pt x="115412" y="653075"/>
                  </a:lnTo>
                  <a:lnTo>
                    <a:pt x="143411" y="663880"/>
                  </a:lnTo>
                  <a:lnTo>
                    <a:pt x="170092" y="668210"/>
                  </a:lnTo>
                  <a:lnTo>
                    <a:pt x="199850" y="666026"/>
                  </a:lnTo>
                  <a:lnTo>
                    <a:pt x="231647" y="657316"/>
                  </a:lnTo>
                  <a:lnTo>
                    <a:pt x="260582" y="642075"/>
                  </a:lnTo>
                  <a:lnTo>
                    <a:pt x="291008" y="620303"/>
                  </a:lnTo>
                  <a:lnTo>
                    <a:pt x="319537" y="595468"/>
                  </a:lnTo>
                  <a:lnTo>
                    <a:pt x="335580" y="574482"/>
                  </a:lnTo>
                  <a:lnTo>
                    <a:pt x="350694" y="551366"/>
                  </a:lnTo>
                  <a:lnTo>
                    <a:pt x="367087" y="528997"/>
                  </a:lnTo>
                  <a:lnTo>
                    <a:pt x="380179" y="503090"/>
                  </a:lnTo>
                  <a:lnTo>
                    <a:pt x="390836" y="475368"/>
                  </a:lnTo>
                  <a:lnTo>
                    <a:pt x="400410" y="448533"/>
                  </a:lnTo>
                  <a:lnTo>
                    <a:pt x="409503" y="422092"/>
                  </a:lnTo>
                  <a:lnTo>
                    <a:pt x="416932" y="396552"/>
                  </a:lnTo>
                  <a:lnTo>
                    <a:pt x="420233" y="373105"/>
                  </a:lnTo>
                  <a:lnTo>
                    <a:pt x="421700" y="348654"/>
                  </a:lnTo>
                  <a:lnTo>
                    <a:pt x="420901" y="323998"/>
                  </a:lnTo>
                  <a:lnTo>
                    <a:pt x="415707" y="300945"/>
                  </a:lnTo>
                  <a:lnTo>
                    <a:pt x="408091" y="271034"/>
                  </a:lnTo>
                  <a:lnTo>
                    <a:pt x="394303" y="243786"/>
                  </a:lnTo>
                  <a:lnTo>
                    <a:pt x="364091" y="199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11"/>
            <p:cNvSpPr/>
            <p:nvPr/>
          </p:nvSpPr>
          <p:spPr>
            <a:xfrm>
              <a:off x="3244117" y="686156"/>
              <a:ext cx="121749" cy="182525"/>
            </a:xfrm>
            <a:custGeom>
              <a:avLst/>
              <a:gdLst/>
              <a:ahLst/>
              <a:cxnLst/>
              <a:rect l="0" t="0" r="0" b="0"/>
              <a:pathLst>
                <a:path w="121749" h="182525">
                  <a:moveTo>
                    <a:pt x="21597" y="19238"/>
                  </a:moveTo>
                  <a:lnTo>
                    <a:pt x="15974" y="13615"/>
                  </a:lnTo>
                  <a:lnTo>
                    <a:pt x="22269" y="9509"/>
                  </a:lnTo>
                  <a:lnTo>
                    <a:pt x="41889" y="2345"/>
                  </a:lnTo>
                  <a:lnTo>
                    <a:pt x="71880" y="0"/>
                  </a:lnTo>
                  <a:lnTo>
                    <a:pt x="102623" y="440"/>
                  </a:lnTo>
                  <a:lnTo>
                    <a:pt x="111553" y="3142"/>
                  </a:lnTo>
                  <a:lnTo>
                    <a:pt x="117942" y="8698"/>
                  </a:lnTo>
                  <a:lnTo>
                    <a:pt x="120661" y="12211"/>
                  </a:lnTo>
                  <a:lnTo>
                    <a:pt x="121748" y="16731"/>
                  </a:lnTo>
                  <a:lnTo>
                    <a:pt x="121021" y="27558"/>
                  </a:lnTo>
                  <a:lnTo>
                    <a:pt x="116532" y="42427"/>
                  </a:lnTo>
                  <a:lnTo>
                    <a:pt x="98084" y="70157"/>
                  </a:lnTo>
                  <a:lnTo>
                    <a:pt x="73475" y="99287"/>
                  </a:lnTo>
                  <a:lnTo>
                    <a:pt x="44182" y="129313"/>
                  </a:lnTo>
                  <a:lnTo>
                    <a:pt x="16033" y="155699"/>
                  </a:lnTo>
                  <a:lnTo>
                    <a:pt x="1307" y="170210"/>
                  </a:lnTo>
                  <a:lnTo>
                    <a:pt x="87" y="172863"/>
                  </a:lnTo>
                  <a:lnTo>
                    <a:pt x="0" y="175358"/>
                  </a:lnTo>
                  <a:lnTo>
                    <a:pt x="667" y="177747"/>
                  </a:lnTo>
                  <a:lnTo>
                    <a:pt x="1838" y="179339"/>
                  </a:lnTo>
                  <a:lnTo>
                    <a:pt x="3345" y="180401"/>
                  </a:lnTo>
                  <a:lnTo>
                    <a:pt x="5075" y="181108"/>
                  </a:lnTo>
                  <a:lnTo>
                    <a:pt x="24945" y="181519"/>
                  </a:lnTo>
                  <a:lnTo>
                    <a:pt x="50731" y="178678"/>
                  </a:lnTo>
                  <a:lnTo>
                    <a:pt x="80380" y="1825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12"/>
            <p:cNvSpPr/>
            <p:nvPr/>
          </p:nvSpPr>
          <p:spPr>
            <a:xfrm>
              <a:off x="4545874" y="555171"/>
              <a:ext cx="19596" cy="32659"/>
            </a:xfrm>
            <a:custGeom>
              <a:avLst/>
              <a:gdLst/>
              <a:ahLst/>
              <a:cxnLst/>
              <a:rect l="0" t="0" r="0" b="0"/>
              <a:pathLst>
                <a:path w="19596" h="32659">
                  <a:moveTo>
                    <a:pt x="0" y="0"/>
                  </a:moveTo>
                  <a:lnTo>
                    <a:pt x="0" y="3468"/>
                  </a:lnTo>
                  <a:lnTo>
                    <a:pt x="1935" y="7105"/>
                  </a:lnTo>
                  <a:lnTo>
                    <a:pt x="10415" y="17493"/>
                  </a:lnTo>
                  <a:lnTo>
                    <a:pt x="12278" y="23971"/>
                  </a:lnTo>
                  <a:lnTo>
                    <a:pt x="13062" y="32648"/>
                  </a:lnTo>
                  <a:lnTo>
                    <a:pt x="19595" y="32658"/>
                  </a:lnTo>
                  <a:lnTo>
                    <a:pt x="13063" y="32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13"/>
            <p:cNvSpPr/>
            <p:nvPr/>
          </p:nvSpPr>
          <p:spPr>
            <a:xfrm>
              <a:off x="4676503" y="137160"/>
              <a:ext cx="52252" cy="235132"/>
            </a:xfrm>
            <a:custGeom>
              <a:avLst/>
              <a:gdLst/>
              <a:ahLst/>
              <a:cxnLst/>
              <a:rect l="0" t="0" r="0" b="0"/>
              <a:pathLst>
                <a:path w="52252" h="235132">
                  <a:moveTo>
                    <a:pt x="52251" y="0"/>
                  </a:moveTo>
                  <a:lnTo>
                    <a:pt x="37334" y="26072"/>
                  </a:lnTo>
                  <a:lnTo>
                    <a:pt x="24770" y="57154"/>
                  </a:lnTo>
                  <a:lnTo>
                    <a:pt x="18750" y="83701"/>
                  </a:lnTo>
                  <a:lnTo>
                    <a:pt x="11719" y="116303"/>
                  </a:lnTo>
                  <a:lnTo>
                    <a:pt x="7813" y="134141"/>
                  </a:lnTo>
                  <a:lnTo>
                    <a:pt x="5208" y="153290"/>
                  </a:lnTo>
                  <a:lnTo>
                    <a:pt x="3472" y="173314"/>
                  </a:lnTo>
                  <a:lnTo>
                    <a:pt x="2315" y="193920"/>
                  </a:lnTo>
                  <a:lnTo>
                    <a:pt x="0" y="2351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14"/>
            <p:cNvSpPr/>
            <p:nvPr/>
          </p:nvSpPr>
          <p:spPr>
            <a:xfrm>
              <a:off x="4767943" y="156754"/>
              <a:ext cx="326572" cy="400709"/>
            </a:xfrm>
            <a:custGeom>
              <a:avLst/>
              <a:gdLst/>
              <a:ahLst/>
              <a:cxnLst/>
              <a:rect l="0" t="0" r="0" b="0"/>
              <a:pathLst>
                <a:path w="326572" h="400709">
                  <a:moveTo>
                    <a:pt x="0" y="385355"/>
                  </a:moveTo>
                  <a:lnTo>
                    <a:pt x="25116" y="394445"/>
                  </a:lnTo>
                  <a:lnTo>
                    <a:pt x="48888" y="400708"/>
                  </a:lnTo>
                  <a:lnTo>
                    <a:pt x="77783" y="400225"/>
                  </a:lnTo>
                  <a:lnTo>
                    <a:pt x="105858" y="388551"/>
                  </a:lnTo>
                  <a:lnTo>
                    <a:pt x="136029" y="367836"/>
                  </a:lnTo>
                  <a:lnTo>
                    <a:pt x="167950" y="339846"/>
                  </a:lnTo>
                  <a:lnTo>
                    <a:pt x="189549" y="315296"/>
                  </a:lnTo>
                  <a:lnTo>
                    <a:pt x="211243" y="287452"/>
                  </a:lnTo>
                  <a:lnTo>
                    <a:pt x="232981" y="258143"/>
                  </a:lnTo>
                  <a:lnTo>
                    <a:pt x="252802" y="228184"/>
                  </a:lnTo>
                  <a:lnTo>
                    <a:pt x="270562" y="197935"/>
                  </a:lnTo>
                  <a:lnTo>
                    <a:pt x="285712" y="167558"/>
                  </a:lnTo>
                  <a:lnTo>
                    <a:pt x="297768" y="137124"/>
                  </a:lnTo>
                  <a:lnTo>
                    <a:pt x="307239" y="107390"/>
                  </a:lnTo>
                  <a:lnTo>
                    <a:pt x="313866" y="79660"/>
                  </a:lnTo>
                  <a:lnTo>
                    <a:pt x="319231" y="54757"/>
                  </a:lnTo>
                  <a:lnTo>
                    <a:pt x="3265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22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50" name="Group 54"/>
          <p:cNvGrpSpPr>
            <a:grpSpLocks/>
          </p:cNvGrpSpPr>
          <p:nvPr/>
        </p:nvGrpSpPr>
        <p:grpSpPr bwMode="auto">
          <a:xfrm>
            <a:off x="5468938" y="5459413"/>
            <a:ext cx="1870075" cy="823912"/>
            <a:chOff x="3445" y="3351"/>
            <a:chExt cx="1178" cy="519"/>
          </a:xfrm>
        </p:grpSpPr>
        <p:sp>
          <p:nvSpPr>
            <p:cNvPr id="40981" name="Text Box 24"/>
            <p:cNvSpPr txBox="1">
              <a:spLocks noChangeArrowheads="1"/>
            </p:cNvSpPr>
            <p:nvPr/>
          </p:nvSpPr>
          <p:spPr bwMode="auto">
            <a:xfrm>
              <a:off x="3445" y="3351"/>
              <a:ext cx="117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4800" b="1" u="none">
                  <a:latin typeface="Arial" charset="0"/>
                </a:rPr>
                <a:t>H    H</a:t>
              </a:r>
              <a:r>
                <a:rPr lang="en-GB" sz="3600" b="1" u="none">
                  <a:latin typeface="Arial" charset="0"/>
                </a:rPr>
                <a:t> </a:t>
              </a:r>
              <a:endParaRPr lang="en-GB" sz="2400" b="1" u="none">
                <a:latin typeface="Arial" charset="0"/>
              </a:endParaRPr>
            </a:p>
          </p:txBody>
        </p:sp>
        <p:sp>
          <p:nvSpPr>
            <p:cNvPr id="40982" name="Line 25"/>
            <p:cNvSpPr>
              <a:spLocks noChangeShapeType="1"/>
            </p:cNvSpPr>
            <p:nvPr/>
          </p:nvSpPr>
          <p:spPr bwMode="auto">
            <a:xfrm>
              <a:off x="3837" y="3608"/>
              <a:ext cx="2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931" name="Text Box 35"/>
          <p:cNvSpPr txBox="1">
            <a:spLocks noChangeArrowheads="1"/>
          </p:cNvSpPr>
          <p:nvPr/>
        </p:nvSpPr>
        <p:spPr bwMode="auto">
          <a:xfrm>
            <a:off x="914400" y="375444"/>
            <a:ext cx="6781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u="none" dirty="0" smtClean="0">
                <a:latin typeface="Arial" charset="0"/>
              </a:rPr>
              <a:t>Both Hydrogen atoms needs 1 electron to complete its outer shell (become stable)</a:t>
            </a:r>
          </a:p>
          <a:p>
            <a:pPr algn="ctr">
              <a:spcBef>
                <a:spcPct val="50000"/>
              </a:spcBef>
            </a:pPr>
            <a:r>
              <a:rPr lang="en-US" sz="2200" b="1" u="none" dirty="0">
                <a:latin typeface="Arial" charset="0"/>
              </a:rPr>
              <a:t>But any one of them will not give electron to the other!!! </a:t>
            </a:r>
          </a:p>
          <a:p>
            <a:pPr algn="ctr">
              <a:spcBef>
                <a:spcPct val="50000"/>
              </a:spcBef>
            </a:pPr>
            <a:endParaRPr lang="en-US" sz="2200" b="1" u="none" dirty="0">
              <a:latin typeface="Arial" charset="0"/>
            </a:endParaRPr>
          </a:p>
        </p:txBody>
      </p:sp>
      <p:sp>
        <p:nvSpPr>
          <p:cNvPr id="80932" name="Text Box 36"/>
          <p:cNvSpPr txBox="1">
            <a:spLocks noChangeArrowheads="1"/>
          </p:cNvSpPr>
          <p:nvPr/>
        </p:nvSpPr>
        <p:spPr bwMode="auto">
          <a:xfrm>
            <a:off x="4536508" y="3124200"/>
            <a:ext cx="4130675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u="none" dirty="0" smtClean="0">
                <a:solidFill>
                  <a:srgbClr val="A50021"/>
                </a:solidFill>
                <a:latin typeface="Arial" charset="0"/>
              </a:rPr>
              <a:t>So they will SHARE 1 PAIR of electrons to become stable!</a:t>
            </a:r>
          </a:p>
          <a:p>
            <a:pPr algn="ctr">
              <a:spcBef>
                <a:spcPct val="50000"/>
              </a:spcBef>
            </a:pPr>
            <a:r>
              <a:rPr lang="en-US" sz="1800" b="1" u="none" dirty="0" smtClean="0">
                <a:solidFill>
                  <a:srgbClr val="A50021"/>
                </a:solidFill>
                <a:latin typeface="Arial" charset="0"/>
              </a:rPr>
              <a:t>Hence both atoms have noble gas configuration</a:t>
            </a:r>
            <a:endParaRPr lang="en-US" sz="1800" b="1" u="none" dirty="0">
              <a:solidFill>
                <a:srgbClr val="A50021"/>
              </a:solidFill>
              <a:latin typeface="Arial" charset="0"/>
            </a:endParaRPr>
          </a:p>
        </p:txBody>
      </p:sp>
      <p:grpSp>
        <p:nvGrpSpPr>
          <p:cNvPr id="80959" name="Group 63"/>
          <p:cNvGrpSpPr>
            <a:grpSpLocks/>
          </p:cNvGrpSpPr>
          <p:nvPr/>
        </p:nvGrpSpPr>
        <p:grpSpPr bwMode="auto">
          <a:xfrm>
            <a:off x="2024063" y="5459413"/>
            <a:ext cx="1573212" cy="823912"/>
            <a:chOff x="1275" y="3439"/>
            <a:chExt cx="991" cy="519"/>
          </a:xfrm>
        </p:grpSpPr>
        <p:sp>
          <p:nvSpPr>
            <p:cNvPr id="40978" name="Text Box 26"/>
            <p:cNvSpPr txBox="1">
              <a:spLocks noChangeArrowheads="1"/>
            </p:cNvSpPr>
            <p:nvPr/>
          </p:nvSpPr>
          <p:spPr bwMode="auto">
            <a:xfrm>
              <a:off x="1275" y="3439"/>
              <a:ext cx="991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4800" b="1" u="none">
                  <a:latin typeface="Arial" charset="0"/>
                </a:rPr>
                <a:t>H   H</a:t>
              </a:r>
              <a:endParaRPr lang="en-GB" sz="2400" b="1" u="none">
                <a:latin typeface="Arial" charset="0"/>
              </a:endParaRPr>
            </a:p>
          </p:txBody>
        </p:sp>
        <p:sp>
          <p:nvSpPr>
            <p:cNvPr id="40979" name="Oval 28"/>
            <p:cNvSpPr>
              <a:spLocks noChangeArrowheads="1"/>
            </p:cNvSpPr>
            <p:nvPr/>
          </p:nvSpPr>
          <p:spPr bwMode="auto">
            <a:xfrm rot="16200000" flipV="1">
              <a:off x="1734" y="3580"/>
              <a:ext cx="95" cy="95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8F8F8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Oval 33"/>
            <p:cNvSpPr>
              <a:spLocks noChangeArrowheads="1"/>
            </p:cNvSpPr>
            <p:nvPr/>
          </p:nvSpPr>
          <p:spPr bwMode="auto">
            <a:xfrm rot="5400000" flipV="1">
              <a:off x="1735" y="3727"/>
              <a:ext cx="95" cy="95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8F8F8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8" name="Oval 48"/>
          <p:cNvSpPr>
            <a:spLocks noChangeAspect="1" noChangeArrowheads="1"/>
          </p:cNvSpPr>
          <p:nvPr/>
        </p:nvSpPr>
        <p:spPr bwMode="auto">
          <a:xfrm>
            <a:off x="6291263" y="2108200"/>
            <a:ext cx="711200" cy="711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Text Box 50"/>
          <p:cNvSpPr txBox="1">
            <a:spLocks noChangeArrowheads="1"/>
          </p:cNvSpPr>
          <p:nvPr/>
        </p:nvSpPr>
        <p:spPr bwMode="auto">
          <a:xfrm>
            <a:off x="6426200" y="2201862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800" b="1" u="none">
                <a:latin typeface="Arial" charset="0"/>
              </a:rPr>
              <a:t>H</a:t>
            </a:r>
            <a:endParaRPr lang="en-GB" sz="2400" b="1" u="none">
              <a:latin typeface="Arial" charset="0"/>
            </a:endParaRPr>
          </a:p>
        </p:txBody>
      </p:sp>
      <p:grpSp>
        <p:nvGrpSpPr>
          <p:cNvPr id="80955" name="Group 59"/>
          <p:cNvGrpSpPr>
            <a:grpSpLocks/>
          </p:cNvGrpSpPr>
          <p:nvPr/>
        </p:nvGrpSpPr>
        <p:grpSpPr bwMode="auto">
          <a:xfrm>
            <a:off x="2544763" y="2103437"/>
            <a:ext cx="777875" cy="711200"/>
            <a:chOff x="1603" y="1024"/>
            <a:chExt cx="490" cy="448"/>
          </a:xfrm>
        </p:grpSpPr>
        <p:sp>
          <p:nvSpPr>
            <p:cNvPr id="40975" name="Oval 56"/>
            <p:cNvSpPr>
              <a:spLocks noChangeAspect="1" noChangeArrowheads="1"/>
            </p:cNvSpPr>
            <p:nvPr/>
          </p:nvSpPr>
          <p:spPr bwMode="auto">
            <a:xfrm>
              <a:off x="1603" y="1024"/>
              <a:ext cx="448" cy="44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Oval 57"/>
            <p:cNvSpPr>
              <a:spLocks noChangeAspect="1" noChangeArrowheads="1"/>
            </p:cNvSpPr>
            <p:nvPr/>
          </p:nvSpPr>
          <p:spPr bwMode="auto">
            <a:xfrm>
              <a:off x="1968" y="1086"/>
              <a:ext cx="125" cy="125"/>
            </a:xfrm>
            <a:prstGeom prst="ellipse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Text Box 58"/>
            <p:cNvSpPr txBox="1">
              <a:spLocks noChangeArrowheads="1"/>
            </p:cNvSpPr>
            <p:nvPr/>
          </p:nvSpPr>
          <p:spPr bwMode="auto">
            <a:xfrm>
              <a:off x="1688" y="1083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2800" b="1" u="none" dirty="0">
                  <a:latin typeface="Arial" charset="0"/>
                </a:rPr>
                <a:t>H</a:t>
              </a:r>
              <a:endParaRPr lang="en-GB" sz="2400" b="1" u="none" dirty="0">
                <a:latin typeface="Arial" charset="0"/>
              </a:endParaRPr>
            </a:p>
          </p:txBody>
        </p:sp>
      </p:grpSp>
      <p:sp>
        <p:nvSpPr>
          <p:cNvPr id="40971" name="Oval 49"/>
          <p:cNvSpPr>
            <a:spLocks noChangeAspect="1" noChangeArrowheads="1"/>
          </p:cNvSpPr>
          <p:nvPr/>
        </p:nvSpPr>
        <p:spPr bwMode="auto">
          <a:xfrm>
            <a:off x="6235700" y="2511425"/>
            <a:ext cx="198438" cy="198437"/>
          </a:xfrm>
          <a:prstGeom prst="ellipse">
            <a:avLst/>
          </a:prstGeom>
          <a:solidFill>
            <a:srgbClr val="A5002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58" name="Text Box 62"/>
          <p:cNvSpPr txBox="1">
            <a:spLocks noChangeArrowheads="1"/>
          </p:cNvSpPr>
          <p:nvPr/>
        </p:nvSpPr>
        <p:spPr bwMode="auto">
          <a:xfrm>
            <a:off x="2114550" y="4627563"/>
            <a:ext cx="4883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u="none" dirty="0" smtClean="0">
                <a:solidFill>
                  <a:srgbClr val="000066"/>
                </a:solidFill>
                <a:latin typeface="Arial" charset="0"/>
              </a:rPr>
              <a:t>This attraction between two atoms is called COVALENT BOND</a:t>
            </a:r>
            <a:endParaRPr lang="en-US" sz="1800" b="1" u="none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40973" name="Text Box 64"/>
          <p:cNvSpPr txBox="1">
            <a:spLocks noChangeArrowheads="1"/>
          </p:cNvSpPr>
          <p:nvPr/>
        </p:nvSpPr>
        <p:spPr bwMode="auto">
          <a:xfrm>
            <a:off x="1138238" y="6451600"/>
            <a:ext cx="6757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u="none">
                <a:solidFill>
                  <a:srgbClr val="663300"/>
                </a:solidFill>
                <a:latin typeface="Arial" charset="0"/>
              </a:rPr>
              <a:t>PRESS THE SPACE BAR TO START / ADVANCE AN ANIMATION</a:t>
            </a:r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1066800" y="1219200"/>
            <a:ext cx="6781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200" b="1" u="none" dirty="0"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9069487">
            <a:off x="-334353" y="9431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Simple </a:t>
            </a:r>
          </a:p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Molecules</a:t>
            </a:r>
            <a:endParaRPr lang="en-US" i="1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9" name="SMARTInkShape-624"/>
          <p:cNvSpPr/>
          <p:nvPr/>
        </p:nvSpPr>
        <p:spPr>
          <a:xfrm>
            <a:off x="3050177" y="2397034"/>
            <a:ext cx="91441" cy="130630"/>
          </a:xfrm>
          <a:custGeom>
            <a:avLst/>
            <a:gdLst/>
            <a:ahLst/>
            <a:cxnLst/>
            <a:rect l="0" t="0" r="0" b="0"/>
            <a:pathLst>
              <a:path w="91441" h="130630">
                <a:moveTo>
                  <a:pt x="91440" y="0"/>
                </a:moveTo>
                <a:lnTo>
                  <a:pt x="62062" y="29378"/>
                </a:lnTo>
                <a:lnTo>
                  <a:pt x="40161" y="55150"/>
                </a:lnTo>
                <a:lnTo>
                  <a:pt x="26558" y="76763"/>
                </a:lnTo>
                <a:lnTo>
                  <a:pt x="13255" y="103302"/>
                </a:lnTo>
                <a:lnTo>
                  <a:pt x="0" y="13062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Shape-625"/>
          <p:cNvSpPr/>
          <p:nvPr/>
        </p:nvSpPr>
        <p:spPr>
          <a:xfrm>
            <a:off x="2852707" y="3112037"/>
            <a:ext cx="227408" cy="296192"/>
          </a:xfrm>
          <a:custGeom>
            <a:avLst/>
            <a:gdLst/>
            <a:ahLst/>
            <a:cxnLst/>
            <a:rect l="0" t="0" r="0" b="0"/>
            <a:pathLst>
              <a:path w="227408" h="296192">
                <a:moveTo>
                  <a:pt x="164813" y="75300"/>
                </a:moveTo>
                <a:lnTo>
                  <a:pt x="161346" y="75300"/>
                </a:lnTo>
                <a:lnTo>
                  <a:pt x="160325" y="74574"/>
                </a:lnTo>
                <a:lnTo>
                  <a:pt x="159644" y="73365"/>
                </a:lnTo>
                <a:lnTo>
                  <a:pt x="149270" y="50856"/>
                </a:lnTo>
                <a:lnTo>
                  <a:pt x="136483" y="34273"/>
                </a:lnTo>
                <a:lnTo>
                  <a:pt x="133590" y="33434"/>
                </a:lnTo>
                <a:lnTo>
                  <a:pt x="126503" y="34438"/>
                </a:lnTo>
                <a:lnTo>
                  <a:pt x="114354" y="39083"/>
                </a:lnTo>
                <a:lnTo>
                  <a:pt x="107794" y="48802"/>
                </a:lnTo>
                <a:lnTo>
                  <a:pt x="90736" y="78694"/>
                </a:lnTo>
                <a:lnTo>
                  <a:pt x="76179" y="107431"/>
                </a:lnTo>
                <a:lnTo>
                  <a:pt x="66141" y="138927"/>
                </a:lnTo>
                <a:lnTo>
                  <a:pt x="58570" y="171239"/>
                </a:lnTo>
                <a:lnTo>
                  <a:pt x="51731" y="200327"/>
                </a:lnTo>
                <a:lnTo>
                  <a:pt x="52043" y="223863"/>
                </a:lnTo>
                <a:lnTo>
                  <a:pt x="56732" y="241158"/>
                </a:lnTo>
                <a:lnTo>
                  <a:pt x="59376" y="244655"/>
                </a:lnTo>
                <a:lnTo>
                  <a:pt x="66184" y="248540"/>
                </a:lnTo>
                <a:lnTo>
                  <a:pt x="78177" y="250727"/>
                </a:lnTo>
                <a:lnTo>
                  <a:pt x="86636" y="247369"/>
                </a:lnTo>
                <a:lnTo>
                  <a:pt x="113448" y="227862"/>
                </a:lnTo>
                <a:lnTo>
                  <a:pt x="136927" y="198139"/>
                </a:lnTo>
                <a:lnTo>
                  <a:pt x="155757" y="167781"/>
                </a:lnTo>
                <a:lnTo>
                  <a:pt x="172001" y="135606"/>
                </a:lnTo>
                <a:lnTo>
                  <a:pt x="176135" y="109940"/>
                </a:lnTo>
                <a:lnTo>
                  <a:pt x="176634" y="84677"/>
                </a:lnTo>
                <a:lnTo>
                  <a:pt x="168717" y="53016"/>
                </a:lnTo>
                <a:lnTo>
                  <a:pt x="160742" y="45318"/>
                </a:lnTo>
                <a:lnTo>
                  <a:pt x="155568" y="42249"/>
                </a:lnTo>
                <a:lnTo>
                  <a:pt x="144012" y="40775"/>
                </a:lnTo>
                <a:lnTo>
                  <a:pt x="131620" y="43264"/>
                </a:lnTo>
                <a:lnTo>
                  <a:pt x="99428" y="60715"/>
                </a:lnTo>
                <a:lnTo>
                  <a:pt x="74085" y="88035"/>
                </a:lnTo>
                <a:lnTo>
                  <a:pt x="58989" y="112859"/>
                </a:lnTo>
                <a:lnTo>
                  <a:pt x="46049" y="138600"/>
                </a:lnTo>
                <a:lnTo>
                  <a:pt x="38023" y="163886"/>
                </a:lnTo>
                <a:lnTo>
                  <a:pt x="34690" y="195554"/>
                </a:lnTo>
                <a:lnTo>
                  <a:pt x="35973" y="199738"/>
                </a:lnTo>
                <a:lnTo>
                  <a:pt x="41268" y="206322"/>
                </a:lnTo>
                <a:lnTo>
                  <a:pt x="52410" y="214108"/>
                </a:lnTo>
                <a:lnTo>
                  <a:pt x="56495" y="215011"/>
                </a:lnTo>
                <a:lnTo>
                  <a:pt x="64904" y="214077"/>
                </a:lnTo>
                <a:lnTo>
                  <a:pt x="86618" y="202351"/>
                </a:lnTo>
                <a:lnTo>
                  <a:pt x="107571" y="182187"/>
                </a:lnTo>
                <a:lnTo>
                  <a:pt x="132460" y="154148"/>
                </a:lnTo>
                <a:lnTo>
                  <a:pt x="151840" y="127288"/>
                </a:lnTo>
                <a:lnTo>
                  <a:pt x="164437" y="99816"/>
                </a:lnTo>
                <a:lnTo>
                  <a:pt x="176232" y="73291"/>
                </a:lnTo>
                <a:lnTo>
                  <a:pt x="181985" y="47047"/>
                </a:lnTo>
                <a:lnTo>
                  <a:pt x="180222" y="24354"/>
                </a:lnTo>
                <a:lnTo>
                  <a:pt x="175104" y="7308"/>
                </a:lnTo>
                <a:lnTo>
                  <a:pt x="171673" y="3846"/>
                </a:lnTo>
                <a:lnTo>
                  <a:pt x="162056" y="0"/>
                </a:lnTo>
                <a:lnTo>
                  <a:pt x="152460" y="226"/>
                </a:lnTo>
                <a:lnTo>
                  <a:pt x="141906" y="4196"/>
                </a:lnTo>
                <a:lnTo>
                  <a:pt x="127539" y="13219"/>
                </a:lnTo>
                <a:lnTo>
                  <a:pt x="106597" y="37473"/>
                </a:lnTo>
                <a:lnTo>
                  <a:pt x="91284" y="59213"/>
                </a:lnTo>
                <a:lnTo>
                  <a:pt x="74802" y="83391"/>
                </a:lnTo>
                <a:lnTo>
                  <a:pt x="57801" y="108650"/>
                </a:lnTo>
                <a:lnTo>
                  <a:pt x="42503" y="134391"/>
                </a:lnTo>
                <a:lnTo>
                  <a:pt x="29899" y="160345"/>
                </a:lnTo>
                <a:lnTo>
                  <a:pt x="21878" y="186395"/>
                </a:lnTo>
                <a:lnTo>
                  <a:pt x="15894" y="210552"/>
                </a:lnTo>
                <a:lnTo>
                  <a:pt x="12267" y="231932"/>
                </a:lnTo>
                <a:lnTo>
                  <a:pt x="13074" y="248692"/>
                </a:lnTo>
                <a:lnTo>
                  <a:pt x="21075" y="270367"/>
                </a:lnTo>
                <a:lnTo>
                  <a:pt x="28600" y="280046"/>
                </a:lnTo>
                <a:lnTo>
                  <a:pt x="32638" y="283643"/>
                </a:lnTo>
                <a:lnTo>
                  <a:pt x="44867" y="287640"/>
                </a:lnTo>
                <a:lnTo>
                  <a:pt x="52192" y="288706"/>
                </a:lnTo>
                <a:lnTo>
                  <a:pt x="66136" y="286020"/>
                </a:lnTo>
                <a:lnTo>
                  <a:pt x="96295" y="272468"/>
                </a:lnTo>
                <a:lnTo>
                  <a:pt x="121611" y="253141"/>
                </a:lnTo>
                <a:lnTo>
                  <a:pt x="144029" y="229029"/>
                </a:lnTo>
                <a:lnTo>
                  <a:pt x="167928" y="196566"/>
                </a:lnTo>
                <a:lnTo>
                  <a:pt x="189926" y="166304"/>
                </a:lnTo>
                <a:lnTo>
                  <a:pt x="206766" y="135486"/>
                </a:lnTo>
                <a:lnTo>
                  <a:pt x="220947" y="106841"/>
                </a:lnTo>
                <a:lnTo>
                  <a:pt x="227407" y="83436"/>
                </a:lnTo>
                <a:lnTo>
                  <a:pt x="225048" y="67546"/>
                </a:lnTo>
                <a:lnTo>
                  <a:pt x="219161" y="52986"/>
                </a:lnTo>
                <a:lnTo>
                  <a:pt x="211707" y="44095"/>
                </a:lnTo>
                <a:lnTo>
                  <a:pt x="195883" y="35010"/>
                </a:lnTo>
                <a:lnTo>
                  <a:pt x="181767" y="33928"/>
                </a:lnTo>
                <a:lnTo>
                  <a:pt x="165091" y="37319"/>
                </a:lnTo>
                <a:lnTo>
                  <a:pt x="135302" y="52193"/>
                </a:lnTo>
                <a:lnTo>
                  <a:pt x="104221" y="74662"/>
                </a:lnTo>
                <a:lnTo>
                  <a:pt x="76304" y="101156"/>
                </a:lnTo>
                <a:lnTo>
                  <a:pt x="58468" y="123803"/>
                </a:lnTo>
                <a:lnTo>
                  <a:pt x="40865" y="146447"/>
                </a:lnTo>
                <a:lnTo>
                  <a:pt x="24816" y="168607"/>
                </a:lnTo>
                <a:lnTo>
                  <a:pt x="8347" y="200757"/>
                </a:lnTo>
                <a:lnTo>
                  <a:pt x="0" y="228990"/>
                </a:lnTo>
                <a:lnTo>
                  <a:pt x="1478" y="254289"/>
                </a:lnTo>
                <a:lnTo>
                  <a:pt x="4650" y="266369"/>
                </a:lnTo>
                <a:lnTo>
                  <a:pt x="13983" y="281330"/>
                </a:lnTo>
                <a:lnTo>
                  <a:pt x="23755" y="286612"/>
                </a:lnTo>
                <a:lnTo>
                  <a:pt x="35355" y="288234"/>
                </a:lnTo>
                <a:lnTo>
                  <a:pt x="47767" y="286535"/>
                </a:lnTo>
                <a:lnTo>
                  <a:pt x="74201" y="273592"/>
                </a:lnTo>
                <a:lnTo>
                  <a:pt x="104688" y="248887"/>
                </a:lnTo>
                <a:lnTo>
                  <a:pt x="127162" y="222770"/>
                </a:lnTo>
                <a:lnTo>
                  <a:pt x="150271" y="192050"/>
                </a:lnTo>
                <a:lnTo>
                  <a:pt x="168971" y="161902"/>
                </a:lnTo>
                <a:lnTo>
                  <a:pt x="183704" y="132649"/>
                </a:lnTo>
                <a:lnTo>
                  <a:pt x="193391" y="104871"/>
                </a:lnTo>
                <a:lnTo>
                  <a:pt x="196664" y="72513"/>
                </a:lnTo>
                <a:lnTo>
                  <a:pt x="193241" y="57370"/>
                </a:lnTo>
                <a:lnTo>
                  <a:pt x="186882" y="44834"/>
                </a:lnTo>
                <a:lnTo>
                  <a:pt x="179217" y="36843"/>
                </a:lnTo>
                <a:lnTo>
                  <a:pt x="163276" y="28265"/>
                </a:lnTo>
                <a:lnTo>
                  <a:pt x="149131" y="29237"/>
                </a:lnTo>
                <a:lnTo>
                  <a:pt x="133895" y="35233"/>
                </a:lnTo>
                <a:lnTo>
                  <a:pt x="112351" y="52301"/>
                </a:lnTo>
                <a:lnTo>
                  <a:pt x="89357" y="80419"/>
                </a:lnTo>
                <a:lnTo>
                  <a:pt x="77816" y="103701"/>
                </a:lnTo>
                <a:lnTo>
                  <a:pt x="65913" y="126628"/>
                </a:lnTo>
                <a:lnTo>
                  <a:pt x="54818" y="149638"/>
                </a:lnTo>
                <a:lnTo>
                  <a:pt x="47467" y="174379"/>
                </a:lnTo>
                <a:lnTo>
                  <a:pt x="42716" y="205854"/>
                </a:lnTo>
                <a:lnTo>
                  <a:pt x="41309" y="230097"/>
                </a:lnTo>
                <a:lnTo>
                  <a:pt x="44850" y="242312"/>
                </a:lnTo>
                <a:lnTo>
                  <a:pt x="51262" y="251853"/>
                </a:lnTo>
                <a:lnTo>
                  <a:pt x="58949" y="258513"/>
                </a:lnTo>
                <a:lnTo>
                  <a:pt x="67204" y="261957"/>
                </a:lnTo>
                <a:lnTo>
                  <a:pt x="71438" y="262875"/>
                </a:lnTo>
                <a:lnTo>
                  <a:pt x="81947" y="260025"/>
                </a:lnTo>
                <a:lnTo>
                  <a:pt x="106434" y="246368"/>
                </a:lnTo>
                <a:lnTo>
                  <a:pt x="133571" y="216361"/>
                </a:lnTo>
                <a:lnTo>
                  <a:pt x="150234" y="192087"/>
                </a:lnTo>
                <a:lnTo>
                  <a:pt x="164364" y="166509"/>
                </a:lnTo>
                <a:lnTo>
                  <a:pt x="175807" y="138611"/>
                </a:lnTo>
                <a:lnTo>
                  <a:pt x="181859" y="111234"/>
                </a:lnTo>
                <a:lnTo>
                  <a:pt x="183904" y="82479"/>
                </a:lnTo>
                <a:lnTo>
                  <a:pt x="182620" y="77183"/>
                </a:lnTo>
                <a:lnTo>
                  <a:pt x="177324" y="69364"/>
                </a:lnTo>
                <a:lnTo>
                  <a:pt x="170132" y="65405"/>
                </a:lnTo>
                <a:lnTo>
                  <a:pt x="166181" y="64349"/>
                </a:lnTo>
                <a:lnTo>
                  <a:pt x="157922" y="65111"/>
                </a:lnTo>
                <a:lnTo>
                  <a:pt x="153687" y="66330"/>
                </a:lnTo>
                <a:lnTo>
                  <a:pt x="123084" y="96867"/>
                </a:lnTo>
                <a:lnTo>
                  <a:pt x="100681" y="123540"/>
                </a:lnTo>
                <a:lnTo>
                  <a:pt x="82190" y="154424"/>
                </a:lnTo>
                <a:lnTo>
                  <a:pt x="69454" y="184620"/>
                </a:lnTo>
                <a:lnTo>
                  <a:pt x="62116" y="213895"/>
                </a:lnTo>
                <a:lnTo>
                  <a:pt x="60845" y="229012"/>
                </a:lnTo>
                <a:lnTo>
                  <a:pt x="63936" y="242684"/>
                </a:lnTo>
                <a:lnTo>
                  <a:pt x="65630" y="245672"/>
                </a:lnTo>
                <a:lnTo>
                  <a:pt x="67485" y="247664"/>
                </a:lnTo>
                <a:lnTo>
                  <a:pt x="69448" y="248992"/>
                </a:lnTo>
                <a:lnTo>
                  <a:pt x="79144" y="250861"/>
                </a:lnTo>
                <a:lnTo>
                  <a:pt x="87066" y="247428"/>
                </a:lnTo>
                <a:lnTo>
                  <a:pt x="103977" y="233398"/>
                </a:lnTo>
                <a:lnTo>
                  <a:pt x="122407" y="205245"/>
                </a:lnTo>
                <a:lnTo>
                  <a:pt x="142406" y="176201"/>
                </a:lnTo>
                <a:lnTo>
                  <a:pt x="155916" y="151078"/>
                </a:lnTo>
                <a:lnTo>
                  <a:pt x="168270" y="121797"/>
                </a:lnTo>
                <a:lnTo>
                  <a:pt x="173982" y="102381"/>
                </a:lnTo>
                <a:lnTo>
                  <a:pt x="173000" y="91932"/>
                </a:lnTo>
                <a:lnTo>
                  <a:pt x="171722" y="88565"/>
                </a:lnTo>
                <a:lnTo>
                  <a:pt x="170145" y="86321"/>
                </a:lnTo>
                <a:lnTo>
                  <a:pt x="168367" y="84824"/>
                </a:lnTo>
                <a:lnTo>
                  <a:pt x="162522" y="83161"/>
                </a:lnTo>
                <a:lnTo>
                  <a:pt x="158932" y="82718"/>
                </a:lnTo>
                <a:lnTo>
                  <a:pt x="151072" y="86096"/>
                </a:lnTo>
                <a:lnTo>
                  <a:pt x="142014" y="93887"/>
                </a:lnTo>
                <a:lnTo>
                  <a:pt x="120395" y="122541"/>
                </a:lnTo>
                <a:lnTo>
                  <a:pt x="104481" y="147596"/>
                </a:lnTo>
                <a:lnTo>
                  <a:pt x="89847" y="173405"/>
                </a:lnTo>
                <a:lnTo>
                  <a:pt x="78401" y="204665"/>
                </a:lnTo>
                <a:lnTo>
                  <a:pt x="70603" y="225864"/>
                </a:lnTo>
                <a:lnTo>
                  <a:pt x="72865" y="240235"/>
                </a:lnTo>
                <a:lnTo>
                  <a:pt x="73760" y="241863"/>
                </a:lnTo>
                <a:lnTo>
                  <a:pt x="75082" y="242947"/>
                </a:lnTo>
                <a:lnTo>
                  <a:pt x="76690" y="243670"/>
                </a:lnTo>
                <a:lnTo>
                  <a:pt x="78487" y="243427"/>
                </a:lnTo>
                <a:lnTo>
                  <a:pt x="92180" y="235899"/>
                </a:lnTo>
                <a:lnTo>
                  <a:pt x="98181" y="229893"/>
                </a:lnTo>
                <a:lnTo>
                  <a:pt x="118129" y="197980"/>
                </a:lnTo>
                <a:lnTo>
                  <a:pt x="133677" y="168489"/>
                </a:lnTo>
                <a:lnTo>
                  <a:pt x="140089" y="158809"/>
                </a:lnTo>
                <a:lnTo>
                  <a:pt x="142939" y="149669"/>
                </a:lnTo>
                <a:lnTo>
                  <a:pt x="142270" y="142703"/>
                </a:lnTo>
                <a:lnTo>
                  <a:pt x="139749" y="134702"/>
                </a:lnTo>
                <a:lnTo>
                  <a:pt x="139395" y="132318"/>
                </a:lnTo>
                <a:lnTo>
                  <a:pt x="137708" y="131456"/>
                </a:lnTo>
                <a:lnTo>
                  <a:pt x="131962" y="132431"/>
                </a:lnTo>
                <a:lnTo>
                  <a:pt x="124571" y="139154"/>
                </a:lnTo>
                <a:lnTo>
                  <a:pt x="103714" y="168859"/>
                </a:lnTo>
                <a:lnTo>
                  <a:pt x="90023" y="196235"/>
                </a:lnTo>
                <a:lnTo>
                  <a:pt x="73226" y="223054"/>
                </a:lnTo>
                <a:lnTo>
                  <a:pt x="58734" y="248660"/>
                </a:lnTo>
                <a:lnTo>
                  <a:pt x="44705" y="275248"/>
                </a:lnTo>
                <a:lnTo>
                  <a:pt x="41504" y="287758"/>
                </a:lnTo>
                <a:lnTo>
                  <a:pt x="42693" y="289510"/>
                </a:lnTo>
                <a:lnTo>
                  <a:pt x="52032" y="296191"/>
                </a:lnTo>
                <a:lnTo>
                  <a:pt x="53340" y="295857"/>
                </a:lnTo>
                <a:lnTo>
                  <a:pt x="74710" y="281985"/>
                </a:lnTo>
                <a:lnTo>
                  <a:pt x="92006" y="250871"/>
                </a:lnTo>
                <a:lnTo>
                  <a:pt x="105617" y="218889"/>
                </a:lnTo>
                <a:lnTo>
                  <a:pt x="111190" y="196313"/>
                </a:lnTo>
                <a:lnTo>
                  <a:pt x="112441" y="178120"/>
                </a:lnTo>
                <a:lnTo>
                  <a:pt x="111755" y="176504"/>
                </a:lnTo>
                <a:lnTo>
                  <a:pt x="110573" y="175426"/>
                </a:lnTo>
                <a:lnTo>
                  <a:pt x="109059" y="174708"/>
                </a:lnTo>
                <a:lnTo>
                  <a:pt x="107323" y="174955"/>
                </a:lnTo>
                <a:lnTo>
                  <a:pt x="103460" y="177165"/>
                </a:lnTo>
                <a:lnTo>
                  <a:pt x="92915" y="193665"/>
                </a:lnTo>
                <a:lnTo>
                  <a:pt x="79900" y="226166"/>
                </a:lnTo>
                <a:lnTo>
                  <a:pt x="68131" y="258723"/>
                </a:lnTo>
                <a:lnTo>
                  <a:pt x="67224" y="266404"/>
                </a:lnTo>
                <a:lnTo>
                  <a:pt x="68548" y="268017"/>
                </a:lnTo>
                <a:lnTo>
                  <a:pt x="78122" y="270819"/>
                </a:lnTo>
                <a:lnTo>
                  <a:pt x="81047" y="269119"/>
                </a:lnTo>
                <a:lnTo>
                  <a:pt x="88839" y="262115"/>
                </a:lnTo>
                <a:lnTo>
                  <a:pt x="111209" y="229933"/>
                </a:lnTo>
                <a:lnTo>
                  <a:pt x="116757" y="213767"/>
                </a:lnTo>
                <a:lnTo>
                  <a:pt x="124058" y="183215"/>
                </a:lnTo>
                <a:lnTo>
                  <a:pt x="125533" y="168230"/>
                </a:lnTo>
                <a:lnTo>
                  <a:pt x="124838" y="167733"/>
                </a:lnTo>
                <a:lnTo>
                  <a:pt x="122130" y="167181"/>
                </a:lnTo>
                <a:lnTo>
                  <a:pt x="121118" y="168486"/>
                </a:lnTo>
                <a:lnTo>
                  <a:pt x="110081" y="200926"/>
                </a:lnTo>
                <a:lnTo>
                  <a:pt x="93001" y="231992"/>
                </a:lnTo>
                <a:lnTo>
                  <a:pt x="103384" y="220910"/>
                </a:lnTo>
                <a:lnTo>
                  <a:pt x="112262" y="194422"/>
                </a:lnTo>
                <a:lnTo>
                  <a:pt x="112535" y="187379"/>
                </a:lnTo>
                <a:lnTo>
                  <a:pt x="110614" y="188734"/>
                </a:lnTo>
                <a:lnTo>
                  <a:pt x="109086" y="190111"/>
                </a:lnTo>
                <a:lnTo>
                  <a:pt x="107388" y="193577"/>
                </a:lnTo>
                <a:lnTo>
                  <a:pt x="106936" y="195517"/>
                </a:lnTo>
                <a:lnTo>
                  <a:pt x="100980" y="205991"/>
                </a:lnTo>
                <a:lnTo>
                  <a:pt x="99499" y="21246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SMARTInkShape-Group116"/>
          <p:cNvGrpSpPr/>
          <p:nvPr/>
        </p:nvGrpSpPr>
        <p:grpSpPr>
          <a:xfrm>
            <a:off x="2899501" y="2462348"/>
            <a:ext cx="1199628" cy="1572389"/>
            <a:chOff x="2899501" y="2462348"/>
            <a:chExt cx="1199628" cy="1572389"/>
          </a:xfrm>
        </p:grpSpPr>
        <p:sp>
          <p:nvSpPr>
            <p:cNvPr id="21" name="SMARTInkShape-626"/>
            <p:cNvSpPr/>
            <p:nvPr/>
          </p:nvSpPr>
          <p:spPr>
            <a:xfrm>
              <a:off x="3683856" y="2984863"/>
              <a:ext cx="45591" cy="385355"/>
            </a:xfrm>
            <a:custGeom>
              <a:avLst/>
              <a:gdLst/>
              <a:ahLst/>
              <a:cxnLst/>
              <a:rect l="0" t="0" r="0" b="0"/>
              <a:pathLst>
                <a:path w="45591" h="385355">
                  <a:moveTo>
                    <a:pt x="12933" y="0"/>
                  </a:moveTo>
                  <a:lnTo>
                    <a:pt x="9465" y="0"/>
                  </a:lnTo>
                  <a:lnTo>
                    <a:pt x="8444" y="725"/>
                  </a:lnTo>
                  <a:lnTo>
                    <a:pt x="7763" y="1935"/>
                  </a:lnTo>
                  <a:lnTo>
                    <a:pt x="7309" y="3467"/>
                  </a:lnTo>
                  <a:lnTo>
                    <a:pt x="3203" y="9091"/>
                  </a:lnTo>
                  <a:lnTo>
                    <a:pt x="857" y="22288"/>
                  </a:lnTo>
                  <a:lnTo>
                    <a:pt x="0" y="54541"/>
                  </a:lnTo>
                  <a:lnTo>
                    <a:pt x="1843" y="80991"/>
                  </a:lnTo>
                  <a:lnTo>
                    <a:pt x="4375" y="102036"/>
                  </a:lnTo>
                  <a:lnTo>
                    <a:pt x="5501" y="125904"/>
                  </a:lnTo>
                  <a:lnTo>
                    <a:pt x="7936" y="151025"/>
                  </a:lnTo>
                  <a:lnTo>
                    <a:pt x="10712" y="176705"/>
                  </a:lnTo>
                  <a:lnTo>
                    <a:pt x="11946" y="202633"/>
                  </a:lnTo>
                  <a:lnTo>
                    <a:pt x="14430" y="228670"/>
                  </a:lnTo>
                  <a:lnTo>
                    <a:pt x="17952" y="254031"/>
                  </a:lnTo>
                  <a:lnTo>
                    <a:pt x="21937" y="277398"/>
                  </a:lnTo>
                  <a:lnTo>
                    <a:pt x="26127" y="299878"/>
                  </a:lnTo>
                  <a:lnTo>
                    <a:pt x="32566" y="329064"/>
                  </a:lnTo>
                  <a:lnTo>
                    <a:pt x="37776" y="358431"/>
                  </a:lnTo>
                  <a:lnTo>
                    <a:pt x="45590" y="3853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627"/>
            <p:cNvSpPr/>
            <p:nvPr/>
          </p:nvSpPr>
          <p:spPr>
            <a:xfrm>
              <a:off x="3546565" y="3213463"/>
              <a:ext cx="150225" cy="65235"/>
            </a:xfrm>
            <a:custGeom>
              <a:avLst/>
              <a:gdLst/>
              <a:ahLst/>
              <a:cxnLst/>
              <a:rect l="0" t="0" r="0" b="0"/>
              <a:pathLst>
                <a:path w="150225" h="65235">
                  <a:moveTo>
                    <a:pt x="0" y="58783"/>
                  </a:moveTo>
                  <a:lnTo>
                    <a:pt x="3468" y="62250"/>
                  </a:lnTo>
                  <a:lnTo>
                    <a:pt x="9040" y="63952"/>
                  </a:lnTo>
                  <a:lnTo>
                    <a:pt x="37159" y="65234"/>
                  </a:lnTo>
                  <a:lnTo>
                    <a:pt x="58947" y="64573"/>
                  </a:lnTo>
                  <a:lnTo>
                    <a:pt x="85934" y="56221"/>
                  </a:lnTo>
                  <a:lnTo>
                    <a:pt x="101340" y="46493"/>
                  </a:lnTo>
                  <a:lnTo>
                    <a:pt x="127838" y="18836"/>
                  </a:lnTo>
                  <a:lnTo>
                    <a:pt x="15022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628"/>
            <p:cNvSpPr/>
            <p:nvPr/>
          </p:nvSpPr>
          <p:spPr>
            <a:xfrm>
              <a:off x="3546565" y="2958737"/>
              <a:ext cx="18690" cy="391887"/>
            </a:xfrm>
            <a:custGeom>
              <a:avLst/>
              <a:gdLst/>
              <a:ahLst/>
              <a:cxnLst/>
              <a:rect l="0" t="0" r="0" b="0"/>
              <a:pathLst>
                <a:path w="18690" h="391887">
                  <a:moveTo>
                    <a:pt x="13063" y="0"/>
                  </a:moveTo>
                  <a:lnTo>
                    <a:pt x="16531" y="3467"/>
                  </a:lnTo>
                  <a:lnTo>
                    <a:pt x="18233" y="9040"/>
                  </a:lnTo>
                  <a:lnTo>
                    <a:pt x="18689" y="34574"/>
                  </a:lnTo>
                  <a:lnTo>
                    <a:pt x="15053" y="59270"/>
                  </a:lnTo>
                  <a:lnTo>
                    <a:pt x="13948" y="81496"/>
                  </a:lnTo>
                  <a:lnTo>
                    <a:pt x="13457" y="107825"/>
                  </a:lnTo>
                  <a:lnTo>
                    <a:pt x="13238" y="136459"/>
                  </a:lnTo>
                  <a:lnTo>
                    <a:pt x="13141" y="166119"/>
                  </a:lnTo>
                  <a:lnTo>
                    <a:pt x="11162" y="196235"/>
                  </a:lnTo>
                  <a:lnTo>
                    <a:pt x="8590" y="226552"/>
                  </a:lnTo>
                  <a:lnTo>
                    <a:pt x="7447" y="256961"/>
                  </a:lnTo>
                  <a:lnTo>
                    <a:pt x="5003" y="283538"/>
                  </a:lnTo>
                  <a:lnTo>
                    <a:pt x="2224" y="307445"/>
                  </a:lnTo>
                  <a:lnTo>
                    <a:pt x="660" y="339854"/>
                  </a:lnTo>
                  <a:lnTo>
                    <a:pt x="131" y="369109"/>
                  </a:lnTo>
                  <a:lnTo>
                    <a:pt x="0" y="3918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629"/>
            <p:cNvSpPr/>
            <p:nvPr/>
          </p:nvSpPr>
          <p:spPr>
            <a:xfrm>
              <a:off x="2899501" y="2462348"/>
              <a:ext cx="1199628" cy="1572389"/>
            </a:xfrm>
            <a:custGeom>
              <a:avLst/>
              <a:gdLst/>
              <a:ahLst/>
              <a:cxnLst/>
              <a:rect l="0" t="0" r="0" b="0"/>
              <a:pathLst>
                <a:path w="1199628" h="1572389">
                  <a:moveTo>
                    <a:pt x="738504" y="0"/>
                  </a:moveTo>
                  <a:lnTo>
                    <a:pt x="706781" y="0"/>
                  </a:lnTo>
                  <a:lnTo>
                    <a:pt x="684154" y="1936"/>
                  </a:lnTo>
                  <a:lnTo>
                    <a:pt x="653319" y="6652"/>
                  </a:lnTo>
                  <a:lnTo>
                    <a:pt x="625481" y="13517"/>
                  </a:lnTo>
                  <a:lnTo>
                    <a:pt x="610620" y="18345"/>
                  </a:lnTo>
                  <a:lnTo>
                    <a:pt x="585384" y="33271"/>
                  </a:lnTo>
                  <a:lnTo>
                    <a:pt x="556342" y="53663"/>
                  </a:lnTo>
                  <a:lnTo>
                    <a:pt x="529308" y="72265"/>
                  </a:lnTo>
                  <a:lnTo>
                    <a:pt x="501785" y="95032"/>
                  </a:lnTo>
                  <a:lnTo>
                    <a:pt x="475245" y="116695"/>
                  </a:lnTo>
                  <a:lnTo>
                    <a:pt x="445529" y="140370"/>
                  </a:lnTo>
                  <a:lnTo>
                    <a:pt x="417211" y="169236"/>
                  </a:lnTo>
                  <a:lnTo>
                    <a:pt x="390435" y="200771"/>
                  </a:lnTo>
                  <a:lnTo>
                    <a:pt x="370931" y="224214"/>
                  </a:lnTo>
                  <a:lnTo>
                    <a:pt x="350893" y="249148"/>
                  </a:lnTo>
                  <a:lnTo>
                    <a:pt x="332311" y="274744"/>
                  </a:lnTo>
                  <a:lnTo>
                    <a:pt x="314376" y="300635"/>
                  </a:lnTo>
                  <a:lnTo>
                    <a:pt x="296003" y="327382"/>
                  </a:lnTo>
                  <a:lnTo>
                    <a:pt x="275742" y="356202"/>
                  </a:lnTo>
                  <a:lnTo>
                    <a:pt x="258512" y="384009"/>
                  </a:lnTo>
                  <a:lnTo>
                    <a:pt x="243598" y="411609"/>
                  </a:lnTo>
                  <a:lnTo>
                    <a:pt x="229712" y="440808"/>
                  </a:lnTo>
                  <a:lnTo>
                    <a:pt x="216283" y="470719"/>
                  </a:lnTo>
                  <a:lnTo>
                    <a:pt x="203783" y="500946"/>
                  </a:lnTo>
                  <a:lnTo>
                    <a:pt x="193389" y="531313"/>
                  </a:lnTo>
                  <a:lnTo>
                    <a:pt x="181997" y="559808"/>
                  </a:lnTo>
                  <a:lnTo>
                    <a:pt x="170402" y="588438"/>
                  </a:lnTo>
                  <a:lnTo>
                    <a:pt x="160411" y="620515"/>
                  </a:lnTo>
                  <a:lnTo>
                    <a:pt x="155715" y="637197"/>
                  </a:lnTo>
                  <a:lnTo>
                    <a:pt x="151132" y="654124"/>
                  </a:lnTo>
                  <a:lnTo>
                    <a:pt x="146626" y="671214"/>
                  </a:lnTo>
                  <a:lnTo>
                    <a:pt x="142170" y="689139"/>
                  </a:lnTo>
                  <a:lnTo>
                    <a:pt x="137748" y="707621"/>
                  </a:lnTo>
                  <a:lnTo>
                    <a:pt x="133349" y="726473"/>
                  </a:lnTo>
                  <a:lnTo>
                    <a:pt x="128965" y="745572"/>
                  </a:lnTo>
                  <a:lnTo>
                    <a:pt x="124590" y="764837"/>
                  </a:lnTo>
                  <a:lnTo>
                    <a:pt x="120223" y="784212"/>
                  </a:lnTo>
                  <a:lnTo>
                    <a:pt x="116585" y="802934"/>
                  </a:lnTo>
                  <a:lnTo>
                    <a:pt x="113434" y="821221"/>
                  </a:lnTo>
                  <a:lnTo>
                    <a:pt x="110608" y="839218"/>
                  </a:lnTo>
                  <a:lnTo>
                    <a:pt x="107999" y="857747"/>
                  </a:lnTo>
                  <a:lnTo>
                    <a:pt x="105533" y="876632"/>
                  </a:lnTo>
                  <a:lnTo>
                    <a:pt x="103164" y="895753"/>
                  </a:lnTo>
                  <a:lnTo>
                    <a:pt x="99407" y="914306"/>
                  </a:lnTo>
                  <a:lnTo>
                    <a:pt x="94725" y="932480"/>
                  </a:lnTo>
                  <a:lnTo>
                    <a:pt x="89427" y="950402"/>
                  </a:lnTo>
                  <a:lnTo>
                    <a:pt x="85169" y="968882"/>
                  </a:lnTo>
                  <a:lnTo>
                    <a:pt x="81605" y="987732"/>
                  </a:lnTo>
                  <a:lnTo>
                    <a:pt x="78503" y="1006831"/>
                  </a:lnTo>
                  <a:lnTo>
                    <a:pt x="77160" y="1026096"/>
                  </a:lnTo>
                  <a:lnTo>
                    <a:pt x="76991" y="1045470"/>
                  </a:lnTo>
                  <a:lnTo>
                    <a:pt x="77604" y="1064917"/>
                  </a:lnTo>
                  <a:lnTo>
                    <a:pt x="78739" y="1083688"/>
                  </a:lnTo>
                  <a:lnTo>
                    <a:pt x="80221" y="1102007"/>
                  </a:lnTo>
                  <a:lnTo>
                    <a:pt x="81935" y="1120026"/>
                  </a:lnTo>
                  <a:lnTo>
                    <a:pt x="83803" y="1137844"/>
                  </a:lnTo>
                  <a:lnTo>
                    <a:pt x="85774" y="1155529"/>
                  </a:lnTo>
                  <a:lnTo>
                    <a:pt x="87814" y="1173124"/>
                  </a:lnTo>
                  <a:lnTo>
                    <a:pt x="90625" y="1189934"/>
                  </a:lnTo>
                  <a:lnTo>
                    <a:pt x="97619" y="1222159"/>
                  </a:lnTo>
                  <a:lnTo>
                    <a:pt x="105566" y="1253414"/>
                  </a:lnTo>
                  <a:lnTo>
                    <a:pt x="114661" y="1283513"/>
                  </a:lnTo>
                  <a:lnTo>
                    <a:pt x="125961" y="1311405"/>
                  </a:lnTo>
                  <a:lnTo>
                    <a:pt x="138240" y="1338315"/>
                  </a:lnTo>
                  <a:lnTo>
                    <a:pt x="151680" y="1364065"/>
                  </a:lnTo>
                  <a:lnTo>
                    <a:pt x="167330" y="1387603"/>
                  </a:lnTo>
                  <a:lnTo>
                    <a:pt x="183961" y="1412096"/>
                  </a:lnTo>
                  <a:lnTo>
                    <a:pt x="201029" y="1436044"/>
                  </a:lnTo>
                  <a:lnTo>
                    <a:pt x="227684" y="1466572"/>
                  </a:lnTo>
                  <a:lnTo>
                    <a:pt x="258241" y="1496825"/>
                  </a:lnTo>
                  <a:lnTo>
                    <a:pt x="279520" y="1512890"/>
                  </a:lnTo>
                  <a:lnTo>
                    <a:pt x="303009" y="1527287"/>
                  </a:lnTo>
                  <a:lnTo>
                    <a:pt x="327962" y="1540217"/>
                  </a:lnTo>
                  <a:lnTo>
                    <a:pt x="353567" y="1550802"/>
                  </a:lnTo>
                  <a:lnTo>
                    <a:pt x="379461" y="1558410"/>
                  </a:lnTo>
                  <a:lnTo>
                    <a:pt x="405484" y="1564209"/>
                  </a:lnTo>
                  <a:lnTo>
                    <a:pt x="431564" y="1569206"/>
                  </a:lnTo>
                  <a:lnTo>
                    <a:pt x="459605" y="1571911"/>
                  </a:lnTo>
                  <a:lnTo>
                    <a:pt x="488275" y="1572388"/>
                  </a:lnTo>
                  <a:lnTo>
                    <a:pt x="515532" y="1570180"/>
                  </a:lnTo>
                  <a:lnTo>
                    <a:pt x="544095" y="1564845"/>
                  </a:lnTo>
                  <a:lnTo>
                    <a:pt x="573723" y="1557635"/>
                  </a:lnTo>
                  <a:lnTo>
                    <a:pt x="603825" y="1549593"/>
                  </a:lnTo>
                  <a:lnTo>
                    <a:pt x="632201" y="1537311"/>
                  </a:lnTo>
                  <a:lnTo>
                    <a:pt x="660053" y="1522901"/>
                  </a:lnTo>
                  <a:lnTo>
                    <a:pt x="689365" y="1509239"/>
                  </a:lnTo>
                  <a:lnTo>
                    <a:pt x="719326" y="1492040"/>
                  </a:lnTo>
                  <a:lnTo>
                    <a:pt x="748849" y="1471575"/>
                  </a:lnTo>
                  <a:lnTo>
                    <a:pt x="776485" y="1447965"/>
                  </a:lnTo>
                  <a:lnTo>
                    <a:pt x="803282" y="1422957"/>
                  </a:lnTo>
                  <a:lnTo>
                    <a:pt x="828980" y="1395877"/>
                  </a:lnTo>
                  <a:lnTo>
                    <a:pt x="852497" y="1364489"/>
                  </a:lnTo>
                  <a:lnTo>
                    <a:pt x="864574" y="1347991"/>
                  </a:lnTo>
                  <a:lnTo>
                    <a:pt x="876979" y="1331186"/>
                  </a:lnTo>
                  <a:lnTo>
                    <a:pt x="889604" y="1314178"/>
                  </a:lnTo>
                  <a:lnTo>
                    <a:pt x="901649" y="1296307"/>
                  </a:lnTo>
                  <a:lnTo>
                    <a:pt x="913308" y="1277863"/>
                  </a:lnTo>
                  <a:lnTo>
                    <a:pt x="924709" y="1259034"/>
                  </a:lnTo>
                  <a:lnTo>
                    <a:pt x="935212" y="1239950"/>
                  </a:lnTo>
                  <a:lnTo>
                    <a:pt x="945117" y="1220697"/>
                  </a:lnTo>
                  <a:lnTo>
                    <a:pt x="954624" y="1201330"/>
                  </a:lnTo>
                  <a:lnTo>
                    <a:pt x="963864" y="1181161"/>
                  </a:lnTo>
                  <a:lnTo>
                    <a:pt x="972927" y="1160458"/>
                  </a:lnTo>
                  <a:lnTo>
                    <a:pt x="981872" y="1139399"/>
                  </a:lnTo>
                  <a:lnTo>
                    <a:pt x="990738" y="1117377"/>
                  </a:lnTo>
                  <a:lnTo>
                    <a:pt x="999552" y="1094712"/>
                  </a:lnTo>
                  <a:lnTo>
                    <a:pt x="1008330" y="1071620"/>
                  </a:lnTo>
                  <a:lnTo>
                    <a:pt x="1017811" y="1048242"/>
                  </a:lnTo>
                  <a:lnTo>
                    <a:pt x="1027761" y="1024674"/>
                  </a:lnTo>
                  <a:lnTo>
                    <a:pt x="1038022" y="1000979"/>
                  </a:lnTo>
                  <a:lnTo>
                    <a:pt x="1046314" y="977199"/>
                  </a:lnTo>
                  <a:lnTo>
                    <a:pt x="1053294" y="953364"/>
                  </a:lnTo>
                  <a:lnTo>
                    <a:pt x="1059399" y="929490"/>
                  </a:lnTo>
                  <a:lnTo>
                    <a:pt x="1064920" y="905591"/>
                  </a:lnTo>
                  <a:lnTo>
                    <a:pt x="1070052" y="881677"/>
                  </a:lnTo>
                  <a:lnTo>
                    <a:pt x="1074925" y="857751"/>
                  </a:lnTo>
                  <a:lnTo>
                    <a:pt x="1079625" y="833816"/>
                  </a:lnTo>
                  <a:lnTo>
                    <a:pt x="1084210" y="809877"/>
                  </a:lnTo>
                  <a:lnTo>
                    <a:pt x="1088718" y="785936"/>
                  </a:lnTo>
                  <a:lnTo>
                    <a:pt x="1091723" y="761992"/>
                  </a:lnTo>
                  <a:lnTo>
                    <a:pt x="1093726" y="738046"/>
                  </a:lnTo>
                  <a:lnTo>
                    <a:pt x="1095062" y="714099"/>
                  </a:lnTo>
                  <a:lnTo>
                    <a:pt x="1095952" y="690878"/>
                  </a:lnTo>
                  <a:lnTo>
                    <a:pt x="1096545" y="668140"/>
                  </a:lnTo>
                  <a:lnTo>
                    <a:pt x="1096941" y="645724"/>
                  </a:lnTo>
                  <a:lnTo>
                    <a:pt x="1097205" y="623523"/>
                  </a:lnTo>
                  <a:lnTo>
                    <a:pt x="1097381" y="601465"/>
                  </a:lnTo>
                  <a:lnTo>
                    <a:pt x="1097499" y="579503"/>
                  </a:lnTo>
                  <a:lnTo>
                    <a:pt x="1096851" y="557604"/>
                  </a:lnTo>
                  <a:lnTo>
                    <a:pt x="1095694" y="535747"/>
                  </a:lnTo>
                  <a:lnTo>
                    <a:pt x="1094197" y="513919"/>
                  </a:lnTo>
                  <a:lnTo>
                    <a:pt x="1091746" y="492836"/>
                  </a:lnTo>
                  <a:lnTo>
                    <a:pt x="1088662" y="472249"/>
                  </a:lnTo>
                  <a:lnTo>
                    <a:pt x="1085154" y="451993"/>
                  </a:lnTo>
                  <a:lnTo>
                    <a:pt x="1080638" y="432683"/>
                  </a:lnTo>
                  <a:lnTo>
                    <a:pt x="1075451" y="414004"/>
                  </a:lnTo>
                  <a:lnTo>
                    <a:pt x="1069816" y="395746"/>
                  </a:lnTo>
                  <a:lnTo>
                    <a:pt x="1063882" y="378493"/>
                  </a:lnTo>
                  <a:lnTo>
                    <a:pt x="1057749" y="361912"/>
                  </a:lnTo>
                  <a:lnTo>
                    <a:pt x="1051482" y="345778"/>
                  </a:lnTo>
                  <a:lnTo>
                    <a:pt x="1044402" y="329216"/>
                  </a:lnTo>
                  <a:lnTo>
                    <a:pt x="1036779" y="312369"/>
                  </a:lnTo>
                  <a:lnTo>
                    <a:pt x="1028794" y="295332"/>
                  </a:lnTo>
                  <a:lnTo>
                    <a:pt x="1010246" y="264790"/>
                  </a:lnTo>
                  <a:lnTo>
                    <a:pt x="990633" y="235976"/>
                  </a:lnTo>
                  <a:lnTo>
                    <a:pt x="972240" y="206236"/>
                  </a:lnTo>
                  <a:lnTo>
                    <a:pt x="950518" y="178021"/>
                  </a:lnTo>
                  <a:lnTo>
                    <a:pt x="926350" y="152418"/>
                  </a:lnTo>
                  <a:lnTo>
                    <a:pt x="901095" y="131362"/>
                  </a:lnTo>
                  <a:lnTo>
                    <a:pt x="875356" y="110393"/>
                  </a:lnTo>
                  <a:lnTo>
                    <a:pt x="848676" y="90430"/>
                  </a:lnTo>
                  <a:lnTo>
                    <a:pt x="819885" y="74300"/>
                  </a:lnTo>
                  <a:lnTo>
                    <a:pt x="790155" y="59874"/>
                  </a:lnTo>
                  <a:lnTo>
                    <a:pt x="759283" y="47657"/>
                  </a:lnTo>
                  <a:lnTo>
                    <a:pt x="742923" y="43383"/>
                  </a:lnTo>
                  <a:lnTo>
                    <a:pt x="726210" y="39808"/>
                  </a:lnTo>
                  <a:lnTo>
                    <a:pt x="709263" y="37424"/>
                  </a:lnTo>
                  <a:lnTo>
                    <a:pt x="692158" y="35835"/>
                  </a:lnTo>
                  <a:lnTo>
                    <a:pt x="674950" y="34776"/>
                  </a:lnTo>
                  <a:lnTo>
                    <a:pt x="657672" y="35522"/>
                  </a:lnTo>
                  <a:lnTo>
                    <a:pt x="640348" y="37470"/>
                  </a:lnTo>
                  <a:lnTo>
                    <a:pt x="622993" y="40220"/>
                  </a:lnTo>
                  <a:lnTo>
                    <a:pt x="605616" y="43505"/>
                  </a:lnTo>
                  <a:lnTo>
                    <a:pt x="588227" y="47146"/>
                  </a:lnTo>
                  <a:lnTo>
                    <a:pt x="570828" y="51026"/>
                  </a:lnTo>
                  <a:lnTo>
                    <a:pt x="552697" y="55788"/>
                  </a:lnTo>
                  <a:lnTo>
                    <a:pt x="534079" y="61141"/>
                  </a:lnTo>
                  <a:lnTo>
                    <a:pt x="515135" y="66887"/>
                  </a:lnTo>
                  <a:lnTo>
                    <a:pt x="496700" y="74345"/>
                  </a:lnTo>
                  <a:lnTo>
                    <a:pt x="478604" y="82947"/>
                  </a:lnTo>
                  <a:lnTo>
                    <a:pt x="460735" y="92309"/>
                  </a:lnTo>
                  <a:lnTo>
                    <a:pt x="443016" y="102180"/>
                  </a:lnTo>
                  <a:lnTo>
                    <a:pt x="425398" y="112389"/>
                  </a:lnTo>
                  <a:lnTo>
                    <a:pt x="407847" y="122823"/>
                  </a:lnTo>
                  <a:lnTo>
                    <a:pt x="390340" y="134859"/>
                  </a:lnTo>
                  <a:lnTo>
                    <a:pt x="372864" y="147963"/>
                  </a:lnTo>
                  <a:lnTo>
                    <a:pt x="355407" y="161780"/>
                  </a:lnTo>
                  <a:lnTo>
                    <a:pt x="338689" y="176796"/>
                  </a:lnTo>
                  <a:lnTo>
                    <a:pt x="306567" y="208963"/>
                  </a:lnTo>
                  <a:lnTo>
                    <a:pt x="290889" y="225669"/>
                  </a:lnTo>
                  <a:lnTo>
                    <a:pt x="275357" y="242612"/>
                  </a:lnTo>
                  <a:lnTo>
                    <a:pt x="259922" y="259713"/>
                  </a:lnTo>
                  <a:lnTo>
                    <a:pt x="244553" y="277645"/>
                  </a:lnTo>
                  <a:lnTo>
                    <a:pt x="229226" y="296131"/>
                  </a:lnTo>
                  <a:lnTo>
                    <a:pt x="213928" y="314987"/>
                  </a:lnTo>
                  <a:lnTo>
                    <a:pt x="199376" y="334088"/>
                  </a:lnTo>
                  <a:lnTo>
                    <a:pt x="185320" y="353354"/>
                  </a:lnTo>
                  <a:lnTo>
                    <a:pt x="171595" y="372730"/>
                  </a:lnTo>
                  <a:lnTo>
                    <a:pt x="158816" y="392903"/>
                  </a:lnTo>
                  <a:lnTo>
                    <a:pt x="146668" y="413610"/>
                  </a:lnTo>
                  <a:lnTo>
                    <a:pt x="134941" y="434671"/>
                  </a:lnTo>
                  <a:lnTo>
                    <a:pt x="123495" y="456696"/>
                  </a:lnTo>
                  <a:lnTo>
                    <a:pt x="112235" y="479361"/>
                  </a:lnTo>
                  <a:lnTo>
                    <a:pt x="101100" y="502454"/>
                  </a:lnTo>
                  <a:lnTo>
                    <a:pt x="90774" y="525832"/>
                  </a:lnTo>
                  <a:lnTo>
                    <a:pt x="80987" y="549401"/>
                  </a:lnTo>
                  <a:lnTo>
                    <a:pt x="71560" y="573096"/>
                  </a:lnTo>
                  <a:lnTo>
                    <a:pt x="63098" y="596875"/>
                  </a:lnTo>
                  <a:lnTo>
                    <a:pt x="55279" y="620712"/>
                  </a:lnTo>
                  <a:lnTo>
                    <a:pt x="47889" y="644585"/>
                  </a:lnTo>
                  <a:lnTo>
                    <a:pt x="41511" y="667758"/>
                  </a:lnTo>
                  <a:lnTo>
                    <a:pt x="35808" y="690463"/>
                  </a:lnTo>
                  <a:lnTo>
                    <a:pt x="30555" y="712858"/>
                  </a:lnTo>
                  <a:lnTo>
                    <a:pt x="25601" y="736496"/>
                  </a:lnTo>
                  <a:lnTo>
                    <a:pt x="20847" y="760963"/>
                  </a:lnTo>
                  <a:lnTo>
                    <a:pt x="16226" y="785983"/>
                  </a:lnTo>
                  <a:lnTo>
                    <a:pt x="13145" y="810646"/>
                  </a:lnTo>
                  <a:lnTo>
                    <a:pt x="11092" y="835071"/>
                  </a:lnTo>
                  <a:lnTo>
                    <a:pt x="9723" y="859337"/>
                  </a:lnTo>
                  <a:lnTo>
                    <a:pt x="7359" y="882771"/>
                  </a:lnTo>
                  <a:lnTo>
                    <a:pt x="4331" y="905651"/>
                  </a:lnTo>
                  <a:lnTo>
                    <a:pt x="862" y="928162"/>
                  </a:lnTo>
                  <a:lnTo>
                    <a:pt x="0" y="951152"/>
                  </a:lnTo>
                  <a:lnTo>
                    <a:pt x="876" y="974461"/>
                  </a:lnTo>
                  <a:lnTo>
                    <a:pt x="2913" y="997984"/>
                  </a:lnTo>
                  <a:lnTo>
                    <a:pt x="6447" y="1020923"/>
                  </a:lnTo>
                  <a:lnTo>
                    <a:pt x="10980" y="1043473"/>
                  </a:lnTo>
                  <a:lnTo>
                    <a:pt x="16180" y="1065763"/>
                  </a:lnTo>
                  <a:lnTo>
                    <a:pt x="21823" y="1087880"/>
                  </a:lnTo>
                  <a:lnTo>
                    <a:pt x="27763" y="1109882"/>
                  </a:lnTo>
                  <a:lnTo>
                    <a:pt x="33900" y="1131807"/>
                  </a:lnTo>
                  <a:lnTo>
                    <a:pt x="40894" y="1152956"/>
                  </a:lnTo>
                  <a:lnTo>
                    <a:pt x="48459" y="1173586"/>
                  </a:lnTo>
                  <a:lnTo>
                    <a:pt x="56406" y="1193871"/>
                  </a:lnTo>
                  <a:lnTo>
                    <a:pt x="65332" y="1213199"/>
                  </a:lnTo>
                  <a:lnTo>
                    <a:pt x="74912" y="1231891"/>
                  </a:lnTo>
                  <a:lnTo>
                    <a:pt x="84926" y="1250158"/>
                  </a:lnTo>
                  <a:lnTo>
                    <a:pt x="95232" y="1267416"/>
                  </a:lnTo>
                  <a:lnTo>
                    <a:pt x="105730" y="1284002"/>
                  </a:lnTo>
                  <a:lnTo>
                    <a:pt x="127797" y="1315976"/>
                  </a:lnTo>
                  <a:lnTo>
                    <a:pt x="152119" y="1347121"/>
                  </a:lnTo>
                  <a:lnTo>
                    <a:pt x="179378" y="1374025"/>
                  </a:lnTo>
                  <a:lnTo>
                    <a:pt x="208427" y="1398078"/>
                  </a:lnTo>
                  <a:lnTo>
                    <a:pt x="238271" y="1420863"/>
                  </a:lnTo>
                  <a:lnTo>
                    <a:pt x="268468" y="1441151"/>
                  </a:lnTo>
                  <a:lnTo>
                    <a:pt x="299548" y="1459843"/>
                  </a:lnTo>
                  <a:lnTo>
                    <a:pt x="315964" y="1468891"/>
                  </a:lnTo>
                  <a:lnTo>
                    <a:pt x="332714" y="1477827"/>
                  </a:lnTo>
                  <a:lnTo>
                    <a:pt x="349686" y="1484510"/>
                  </a:lnTo>
                  <a:lnTo>
                    <a:pt x="366807" y="1489690"/>
                  </a:lnTo>
                  <a:lnTo>
                    <a:pt x="384026" y="1493870"/>
                  </a:lnTo>
                  <a:lnTo>
                    <a:pt x="402037" y="1497382"/>
                  </a:lnTo>
                  <a:lnTo>
                    <a:pt x="420576" y="1500449"/>
                  </a:lnTo>
                  <a:lnTo>
                    <a:pt x="439467" y="1503219"/>
                  </a:lnTo>
                  <a:lnTo>
                    <a:pt x="457866" y="1505066"/>
                  </a:lnTo>
                  <a:lnTo>
                    <a:pt x="475938" y="1506298"/>
                  </a:lnTo>
                  <a:lnTo>
                    <a:pt x="493791" y="1507119"/>
                  </a:lnTo>
                  <a:lnTo>
                    <a:pt x="512226" y="1506214"/>
                  </a:lnTo>
                  <a:lnTo>
                    <a:pt x="531046" y="1504160"/>
                  </a:lnTo>
                  <a:lnTo>
                    <a:pt x="550124" y="1501339"/>
                  </a:lnTo>
                  <a:lnTo>
                    <a:pt x="569375" y="1497282"/>
                  </a:lnTo>
                  <a:lnTo>
                    <a:pt x="588740" y="1492399"/>
                  </a:lnTo>
                  <a:lnTo>
                    <a:pt x="608182" y="1486967"/>
                  </a:lnTo>
                  <a:lnTo>
                    <a:pt x="626948" y="1481169"/>
                  </a:lnTo>
                  <a:lnTo>
                    <a:pt x="645266" y="1475126"/>
                  </a:lnTo>
                  <a:lnTo>
                    <a:pt x="663282" y="1468921"/>
                  </a:lnTo>
                  <a:lnTo>
                    <a:pt x="681099" y="1461155"/>
                  </a:lnTo>
                  <a:lnTo>
                    <a:pt x="698783" y="1452349"/>
                  </a:lnTo>
                  <a:lnTo>
                    <a:pt x="716378" y="1442850"/>
                  </a:lnTo>
                  <a:lnTo>
                    <a:pt x="734640" y="1431437"/>
                  </a:lnTo>
                  <a:lnTo>
                    <a:pt x="753345" y="1418749"/>
                  </a:lnTo>
                  <a:lnTo>
                    <a:pt x="772347" y="1405210"/>
                  </a:lnTo>
                  <a:lnTo>
                    <a:pt x="790095" y="1391104"/>
                  </a:lnTo>
                  <a:lnTo>
                    <a:pt x="807006" y="1376620"/>
                  </a:lnTo>
                  <a:lnTo>
                    <a:pt x="839344" y="1346254"/>
                  </a:lnTo>
                  <a:lnTo>
                    <a:pt x="855080" y="1330028"/>
                  </a:lnTo>
                  <a:lnTo>
                    <a:pt x="870650" y="1313406"/>
                  </a:lnTo>
                  <a:lnTo>
                    <a:pt x="886110" y="1295067"/>
                  </a:lnTo>
                  <a:lnTo>
                    <a:pt x="901497" y="1275584"/>
                  </a:lnTo>
                  <a:lnTo>
                    <a:pt x="916835" y="1255338"/>
                  </a:lnTo>
                  <a:lnTo>
                    <a:pt x="931414" y="1234584"/>
                  </a:lnTo>
                  <a:lnTo>
                    <a:pt x="945488" y="1213490"/>
                  </a:lnTo>
                  <a:lnTo>
                    <a:pt x="959225" y="1192171"/>
                  </a:lnTo>
                  <a:lnTo>
                    <a:pt x="972012" y="1169975"/>
                  </a:lnTo>
                  <a:lnTo>
                    <a:pt x="984164" y="1147195"/>
                  </a:lnTo>
                  <a:lnTo>
                    <a:pt x="995895" y="1124025"/>
                  </a:lnTo>
                  <a:lnTo>
                    <a:pt x="1007344" y="1100596"/>
                  </a:lnTo>
                  <a:lnTo>
                    <a:pt x="1018605" y="1076994"/>
                  </a:lnTo>
                  <a:lnTo>
                    <a:pt x="1029741" y="1053276"/>
                  </a:lnTo>
                  <a:lnTo>
                    <a:pt x="1040794" y="1028756"/>
                  </a:lnTo>
                  <a:lnTo>
                    <a:pt x="1051791" y="1003700"/>
                  </a:lnTo>
                  <a:lnTo>
                    <a:pt x="1062751" y="978288"/>
                  </a:lnTo>
                  <a:lnTo>
                    <a:pt x="1072234" y="952638"/>
                  </a:lnTo>
                  <a:lnTo>
                    <a:pt x="1080734" y="926829"/>
                  </a:lnTo>
                  <a:lnTo>
                    <a:pt x="1088577" y="900915"/>
                  </a:lnTo>
                  <a:lnTo>
                    <a:pt x="1095258" y="874930"/>
                  </a:lnTo>
                  <a:lnTo>
                    <a:pt x="1101163" y="848898"/>
                  </a:lnTo>
                  <a:lnTo>
                    <a:pt x="1106551" y="822835"/>
                  </a:lnTo>
                  <a:lnTo>
                    <a:pt x="1110869" y="796751"/>
                  </a:lnTo>
                  <a:lnTo>
                    <a:pt x="1114473" y="770654"/>
                  </a:lnTo>
                  <a:lnTo>
                    <a:pt x="1117601" y="744546"/>
                  </a:lnTo>
                  <a:lnTo>
                    <a:pt x="1120413" y="718433"/>
                  </a:lnTo>
                  <a:lnTo>
                    <a:pt x="1123013" y="692315"/>
                  </a:lnTo>
                  <a:lnTo>
                    <a:pt x="1125472" y="666195"/>
                  </a:lnTo>
                  <a:lnTo>
                    <a:pt x="1126385" y="640799"/>
                  </a:lnTo>
                  <a:lnTo>
                    <a:pt x="1126269" y="615885"/>
                  </a:lnTo>
                  <a:lnTo>
                    <a:pt x="1125466" y="591293"/>
                  </a:lnTo>
                  <a:lnTo>
                    <a:pt x="1124205" y="566916"/>
                  </a:lnTo>
                  <a:lnTo>
                    <a:pt x="1122638" y="542681"/>
                  </a:lnTo>
                  <a:lnTo>
                    <a:pt x="1120867" y="518542"/>
                  </a:lnTo>
                  <a:lnTo>
                    <a:pt x="1118236" y="495192"/>
                  </a:lnTo>
                  <a:lnTo>
                    <a:pt x="1115030" y="472368"/>
                  </a:lnTo>
                  <a:lnTo>
                    <a:pt x="1111441" y="449895"/>
                  </a:lnTo>
                  <a:lnTo>
                    <a:pt x="1106872" y="428382"/>
                  </a:lnTo>
                  <a:lnTo>
                    <a:pt x="1101648" y="407508"/>
                  </a:lnTo>
                  <a:lnTo>
                    <a:pt x="1095989" y="387061"/>
                  </a:lnTo>
                  <a:lnTo>
                    <a:pt x="1089313" y="366898"/>
                  </a:lnTo>
                  <a:lnTo>
                    <a:pt x="1081960" y="346925"/>
                  </a:lnTo>
                  <a:lnTo>
                    <a:pt x="1074155" y="327077"/>
                  </a:lnTo>
                  <a:lnTo>
                    <a:pt x="1066049" y="308040"/>
                  </a:lnTo>
                  <a:lnTo>
                    <a:pt x="1057742" y="289544"/>
                  </a:lnTo>
                  <a:lnTo>
                    <a:pt x="1049301" y="271406"/>
                  </a:lnTo>
                  <a:lnTo>
                    <a:pt x="1040045" y="254235"/>
                  </a:lnTo>
                  <a:lnTo>
                    <a:pt x="1020085" y="221609"/>
                  </a:lnTo>
                  <a:lnTo>
                    <a:pt x="997183" y="192110"/>
                  </a:lnTo>
                  <a:lnTo>
                    <a:pt x="972490" y="165212"/>
                  </a:lnTo>
                  <a:lnTo>
                    <a:pt x="947001" y="141161"/>
                  </a:lnTo>
                  <a:lnTo>
                    <a:pt x="919223" y="118377"/>
                  </a:lnTo>
                  <a:lnTo>
                    <a:pt x="889219" y="98332"/>
                  </a:lnTo>
                  <a:lnTo>
                    <a:pt x="873089" y="90955"/>
                  </a:lnTo>
                  <a:lnTo>
                    <a:pt x="856531" y="84585"/>
                  </a:lnTo>
                  <a:lnTo>
                    <a:pt x="839685" y="78162"/>
                  </a:lnTo>
                  <a:lnTo>
                    <a:pt x="822650" y="71702"/>
                  </a:lnTo>
                  <a:lnTo>
                    <a:pt x="805487" y="65219"/>
                  </a:lnTo>
                  <a:lnTo>
                    <a:pt x="788240" y="60896"/>
                  </a:lnTo>
                  <a:lnTo>
                    <a:pt x="770936" y="58015"/>
                  </a:lnTo>
                  <a:lnTo>
                    <a:pt x="753594" y="56094"/>
                  </a:lnTo>
                  <a:lnTo>
                    <a:pt x="735501" y="54814"/>
                  </a:lnTo>
                  <a:lnTo>
                    <a:pt x="716908" y="53959"/>
                  </a:lnTo>
                  <a:lnTo>
                    <a:pt x="697981" y="53390"/>
                  </a:lnTo>
                  <a:lnTo>
                    <a:pt x="678831" y="54462"/>
                  </a:lnTo>
                  <a:lnTo>
                    <a:pt x="659534" y="56628"/>
                  </a:lnTo>
                  <a:lnTo>
                    <a:pt x="640137" y="59524"/>
                  </a:lnTo>
                  <a:lnTo>
                    <a:pt x="621401" y="63631"/>
                  </a:lnTo>
                  <a:lnTo>
                    <a:pt x="603104" y="68547"/>
                  </a:lnTo>
                  <a:lnTo>
                    <a:pt x="585101" y="74001"/>
                  </a:lnTo>
                  <a:lnTo>
                    <a:pt x="566566" y="81265"/>
                  </a:lnTo>
                  <a:lnTo>
                    <a:pt x="547679" y="89737"/>
                  </a:lnTo>
                  <a:lnTo>
                    <a:pt x="528556" y="99013"/>
                  </a:lnTo>
                  <a:lnTo>
                    <a:pt x="509276" y="108826"/>
                  </a:lnTo>
                  <a:lnTo>
                    <a:pt x="489891" y="118997"/>
                  </a:lnTo>
                  <a:lnTo>
                    <a:pt x="470437" y="129405"/>
                  </a:lnTo>
                  <a:lnTo>
                    <a:pt x="451661" y="141425"/>
                  </a:lnTo>
                  <a:lnTo>
                    <a:pt x="433339" y="154518"/>
                  </a:lnTo>
                  <a:lnTo>
                    <a:pt x="415318" y="168326"/>
                  </a:lnTo>
                  <a:lnTo>
                    <a:pt x="397498" y="183338"/>
                  </a:lnTo>
                  <a:lnTo>
                    <a:pt x="379813" y="199151"/>
                  </a:lnTo>
                  <a:lnTo>
                    <a:pt x="362217" y="215499"/>
                  </a:lnTo>
                  <a:lnTo>
                    <a:pt x="345406" y="232929"/>
                  </a:lnTo>
                  <a:lnTo>
                    <a:pt x="329119" y="251080"/>
                  </a:lnTo>
                  <a:lnTo>
                    <a:pt x="313181" y="269713"/>
                  </a:lnTo>
                  <a:lnTo>
                    <a:pt x="297476" y="288666"/>
                  </a:lnTo>
                  <a:lnTo>
                    <a:pt x="281926" y="307833"/>
                  </a:lnTo>
                  <a:lnTo>
                    <a:pt x="266478" y="327142"/>
                  </a:lnTo>
                  <a:lnTo>
                    <a:pt x="251827" y="347272"/>
                  </a:lnTo>
                  <a:lnTo>
                    <a:pt x="237704" y="367949"/>
                  </a:lnTo>
                  <a:lnTo>
                    <a:pt x="223935" y="388991"/>
                  </a:lnTo>
                  <a:lnTo>
                    <a:pt x="210401" y="411002"/>
                  </a:lnTo>
                  <a:lnTo>
                    <a:pt x="197024" y="433659"/>
                  </a:lnTo>
                  <a:lnTo>
                    <a:pt x="183752" y="456746"/>
                  </a:lnTo>
                  <a:lnTo>
                    <a:pt x="172726" y="480120"/>
                  </a:lnTo>
                  <a:lnTo>
                    <a:pt x="163199" y="503686"/>
                  </a:lnTo>
                  <a:lnTo>
                    <a:pt x="154671" y="527379"/>
                  </a:lnTo>
                  <a:lnTo>
                    <a:pt x="147533" y="550432"/>
                  </a:lnTo>
                  <a:lnTo>
                    <a:pt x="141323" y="573058"/>
                  </a:lnTo>
                  <a:lnTo>
                    <a:pt x="135733" y="595399"/>
                  </a:lnTo>
                  <a:lnTo>
                    <a:pt x="130554" y="618276"/>
                  </a:lnTo>
                  <a:lnTo>
                    <a:pt x="125650" y="641510"/>
                  </a:lnTo>
                  <a:lnTo>
                    <a:pt x="120929" y="664982"/>
                  </a:lnTo>
                  <a:lnTo>
                    <a:pt x="118508" y="688613"/>
                  </a:lnTo>
                  <a:lnTo>
                    <a:pt x="117619" y="712349"/>
                  </a:lnTo>
                  <a:lnTo>
                    <a:pt x="117752" y="736157"/>
                  </a:lnTo>
                  <a:lnTo>
                    <a:pt x="117841" y="760737"/>
                  </a:lnTo>
                  <a:lnTo>
                    <a:pt x="117901" y="785833"/>
                  </a:lnTo>
                  <a:lnTo>
                    <a:pt x="117940" y="811272"/>
                  </a:lnTo>
                  <a:lnTo>
                    <a:pt x="119418" y="836213"/>
                  </a:lnTo>
                  <a:lnTo>
                    <a:pt x="121854" y="860824"/>
                  </a:lnTo>
                  <a:lnTo>
                    <a:pt x="124930" y="885215"/>
                  </a:lnTo>
                  <a:lnTo>
                    <a:pt x="126981" y="909457"/>
                  </a:lnTo>
                  <a:lnTo>
                    <a:pt x="128348" y="933602"/>
                  </a:lnTo>
                  <a:lnTo>
                    <a:pt x="129259" y="957682"/>
                  </a:lnTo>
                  <a:lnTo>
                    <a:pt x="132044" y="981718"/>
                  </a:lnTo>
                  <a:lnTo>
                    <a:pt x="136077" y="1005724"/>
                  </a:lnTo>
                  <a:lnTo>
                    <a:pt x="140944" y="1029711"/>
                  </a:lnTo>
                  <a:lnTo>
                    <a:pt x="147091" y="1052960"/>
                  </a:lnTo>
                  <a:lnTo>
                    <a:pt x="154092" y="1075717"/>
                  </a:lnTo>
                  <a:lnTo>
                    <a:pt x="161662" y="1098144"/>
                  </a:lnTo>
                  <a:lnTo>
                    <a:pt x="170337" y="1119628"/>
                  </a:lnTo>
                  <a:lnTo>
                    <a:pt x="179749" y="1140481"/>
                  </a:lnTo>
                  <a:lnTo>
                    <a:pt x="189652" y="1160915"/>
                  </a:lnTo>
                  <a:lnTo>
                    <a:pt x="199883" y="1181070"/>
                  </a:lnTo>
                  <a:lnTo>
                    <a:pt x="210332" y="1201037"/>
                  </a:lnTo>
                  <a:lnTo>
                    <a:pt x="220927" y="1220880"/>
                  </a:lnTo>
                  <a:lnTo>
                    <a:pt x="232344" y="1239189"/>
                  </a:lnTo>
                  <a:lnTo>
                    <a:pt x="244310" y="1256475"/>
                  </a:lnTo>
                  <a:lnTo>
                    <a:pt x="256641" y="1273079"/>
                  </a:lnTo>
                  <a:lnTo>
                    <a:pt x="283890" y="1305074"/>
                  </a:lnTo>
                  <a:lnTo>
                    <a:pt x="312208" y="1335502"/>
                  </a:lnTo>
                  <a:lnTo>
                    <a:pt x="339308" y="1363539"/>
                  </a:lnTo>
                  <a:lnTo>
                    <a:pt x="369737" y="1390515"/>
                  </a:lnTo>
                  <a:lnTo>
                    <a:pt x="385979" y="1403804"/>
                  </a:lnTo>
                  <a:lnTo>
                    <a:pt x="402614" y="1415567"/>
                  </a:lnTo>
                  <a:lnTo>
                    <a:pt x="419508" y="1426311"/>
                  </a:lnTo>
                  <a:lnTo>
                    <a:pt x="436578" y="1436377"/>
                  </a:lnTo>
                  <a:lnTo>
                    <a:pt x="469091" y="1453367"/>
                  </a:lnTo>
                  <a:lnTo>
                    <a:pt x="484872" y="1460946"/>
                  </a:lnTo>
                  <a:lnTo>
                    <a:pt x="501925" y="1466724"/>
                  </a:lnTo>
                  <a:lnTo>
                    <a:pt x="519825" y="1471302"/>
                  </a:lnTo>
                  <a:lnTo>
                    <a:pt x="538290" y="1475079"/>
                  </a:lnTo>
                  <a:lnTo>
                    <a:pt x="556405" y="1477598"/>
                  </a:lnTo>
                  <a:lnTo>
                    <a:pt x="574287" y="1479277"/>
                  </a:lnTo>
                  <a:lnTo>
                    <a:pt x="592015" y="1480396"/>
                  </a:lnTo>
                  <a:lnTo>
                    <a:pt x="609639" y="1479691"/>
                  </a:lnTo>
                  <a:lnTo>
                    <a:pt x="627195" y="1477770"/>
                  </a:lnTo>
                  <a:lnTo>
                    <a:pt x="644703" y="1475037"/>
                  </a:lnTo>
                  <a:lnTo>
                    <a:pt x="662182" y="1471038"/>
                  </a:lnTo>
                  <a:lnTo>
                    <a:pt x="679640" y="1466196"/>
                  </a:lnTo>
                  <a:lnTo>
                    <a:pt x="697085" y="1460789"/>
                  </a:lnTo>
                  <a:lnTo>
                    <a:pt x="714520" y="1453557"/>
                  </a:lnTo>
                  <a:lnTo>
                    <a:pt x="731949" y="1445107"/>
                  </a:lnTo>
                  <a:lnTo>
                    <a:pt x="749374" y="1435845"/>
                  </a:lnTo>
                  <a:lnTo>
                    <a:pt x="766797" y="1425316"/>
                  </a:lnTo>
                  <a:lnTo>
                    <a:pt x="784218" y="1413942"/>
                  </a:lnTo>
                  <a:lnTo>
                    <a:pt x="801637" y="1402005"/>
                  </a:lnTo>
                  <a:lnTo>
                    <a:pt x="818330" y="1388968"/>
                  </a:lnTo>
                  <a:lnTo>
                    <a:pt x="850425" y="1360935"/>
                  </a:lnTo>
                  <a:lnTo>
                    <a:pt x="866095" y="1344895"/>
                  </a:lnTo>
                  <a:lnTo>
                    <a:pt x="881622" y="1327671"/>
                  </a:lnTo>
                  <a:lnTo>
                    <a:pt x="897053" y="1309657"/>
                  </a:lnTo>
                  <a:lnTo>
                    <a:pt x="912421" y="1291116"/>
                  </a:lnTo>
                  <a:lnTo>
                    <a:pt x="927746" y="1272224"/>
                  </a:lnTo>
                  <a:lnTo>
                    <a:pt x="943043" y="1253099"/>
                  </a:lnTo>
                  <a:lnTo>
                    <a:pt x="957595" y="1232365"/>
                  </a:lnTo>
                  <a:lnTo>
                    <a:pt x="971651" y="1210560"/>
                  </a:lnTo>
                  <a:lnTo>
                    <a:pt x="985375" y="1188040"/>
                  </a:lnTo>
                  <a:lnTo>
                    <a:pt x="998879" y="1165044"/>
                  </a:lnTo>
                  <a:lnTo>
                    <a:pt x="1012236" y="1141730"/>
                  </a:lnTo>
                  <a:lnTo>
                    <a:pt x="1025495" y="1118205"/>
                  </a:lnTo>
                  <a:lnTo>
                    <a:pt x="1037963" y="1093813"/>
                  </a:lnTo>
                  <a:lnTo>
                    <a:pt x="1049904" y="1068843"/>
                  </a:lnTo>
                  <a:lnTo>
                    <a:pt x="1061492" y="1043488"/>
                  </a:lnTo>
                  <a:lnTo>
                    <a:pt x="1073573" y="1017876"/>
                  </a:lnTo>
                  <a:lnTo>
                    <a:pt x="1085981" y="992093"/>
                  </a:lnTo>
                  <a:lnTo>
                    <a:pt x="1098607" y="966195"/>
                  </a:lnTo>
                  <a:lnTo>
                    <a:pt x="1109927" y="939496"/>
                  </a:lnTo>
                  <a:lnTo>
                    <a:pt x="1120376" y="912262"/>
                  </a:lnTo>
                  <a:lnTo>
                    <a:pt x="1130246" y="884672"/>
                  </a:lnTo>
                  <a:lnTo>
                    <a:pt x="1139728" y="856844"/>
                  </a:lnTo>
                  <a:lnTo>
                    <a:pt x="1148953" y="828858"/>
                  </a:lnTo>
                  <a:lnTo>
                    <a:pt x="1158005" y="800766"/>
                  </a:lnTo>
                  <a:lnTo>
                    <a:pt x="1165492" y="773330"/>
                  </a:lnTo>
                  <a:lnTo>
                    <a:pt x="1171934" y="746331"/>
                  </a:lnTo>
                  <a:lnTo>
                    <a:pt x="1177681" y="719623"/>
                  </a:lnTo>
                  <a:lnTo>
                    <a:pt x="1182963" y="693834"/>
                  </a:lnTo>
                  <a:lnTo>
                    <a:pt x="1187936" y="668659"/>
                  </a:lnTo>
                  <a:lnTo>
                    <a:pt x="1192702" y="643893"/>
                  </a:lnTo>
                  <a:lnTo>
                    <a:pt x="1195880" y="619399"/>
                  </a:lnTo>
                  <a:lnTo>
                    <a:pt x="1197999" y="595088"/>
                  </a:lnTo>
                  <a:lnTo>
                    <a:pt x="1199412" y="570897"/>
                  </a:lnTo>
                  <a:lnTo>
                    <a:pt x="1199627" y="547512"/>
                  </a:lnTo>
                  <a:lnTo>
                    <a:pt x="1199045" y="524665"/>
                  </a:lnTo>
                  <a:lnTo>
                    <a:pt x="1197932" y="502177"/>
                  </a:lnTo>
                  <a:lnTo>
                    <a:pt x="1195738" y="480653"/>
                  </a:lnTo>
                  <a:lnTo>
                    <a:pt x="1192824" y="459773"/>
                  </a:lnTo>
                  <a:lnTo>
                    <a:pt x="1189430" y="439321"/>
                  </a:lnTo>
                  <a:lnTo>
                    <a:pt x="1185716" y="419155"/>
                  </a:lnTo>
                  <a:lnTo>
                    <a:pt x="1181789" y="399180"/>
                  </a:lnTo>
                  <a:lnTo>
                    <a:pt x="1177718" y="379331"/>
                  </a:lnTo>
                  <a:lnTo>
                    <a:pt x="1172102" y="360294"/>
                  </a:lnTo>
                  <a:lnTo>
                    <a:pt x="1165456" y="341796"/>
                  </a:lnTo>
                  <a:lnTo>
                    <a:pt x="1158121" y="323658"/>
                  </a:lnTo>
                  <a:lnTo>
                    <a:pt x="1149603" y="305761"/>
                  </a:lnTo>
                  <a:lnTo>
                    <a:pt x="1140296" y="288024"/>
                  </a:lnTo>
                  <a:lnTo>
                    <a:pt x="1130463" y="270393"/>
                  </a:lnTo>
                  <a:lnTo>
                    <a:pt x="1120279" y="253560"/>
                  </a:lnTo>
                  <a:lnTo>
                    <a:pt x="1099287" y="221309"/>
                  </a:lnTo>
                  <a:lnTo>
                    <a:pt x="1075926" y="190041"/>
                  </a:lnTo>
                  <a:lnTo>
                    <a:pt x="1051030" y="160663"/>
                  </a:lnTo>
                  <a:lnTo>
                    <a:pt x="1025451" y="135511"/>
                  </a:lnTo>
                  <a:lnTo>
                    <a:pt x="995697" y="114172"/>
                  </a:lnTo>
                  <a:lnTo>
                    <a:pt x="963847" y="95738"/>
                  </a:lnTo>
                  <a:lnTo>
                    <a:pt x="932758" y="80287"/>
                  </a:lnTo>
                  <a:lnTo>
                    <a:pt x="915904" y="73845"/>
                  </a:lnTo>
                  <a:lnTo>
                    <a:pt x="898137" y="68099"/>
                  </a:lnTo>
                  <a:lnTo>
                    <a:pt x="879760" y="62816"/>
                  </a:lnTo>
                  <a:lnTo>
                    <a:pt x="861704" y="57843"/>
                  </a:lnTo>
                  <a:lnTo>
                    <a:pt x="843860" y="53077"/>
                  </a:lnTo>
                  <a:lnTo>
                    <a:pt x="826159" y="48448"/>
                  </a:lnTo>
                  <a:lnTo>
                    <a:pt x="807827" y="45362"/>
                  </a:lnTo>
                  <a:lnTo>
                    <a:pt x="789074" y="43304"/>
                  </a:lnTo>
                  <a:lnTo>
                    <a:pt x="770040" y="41932"/>
                  </a:lnTo>
                  <a:lnTo>
                    <a:pt x="750820" y="42469"/>
                  </a:lnTo>
                  <a:lnTo>
                    <a:pt x="731475" y="44279"/>
                  </a:lnTo>
                  <a:lnTo>
                    <a:pt x="712046" y="46937"/>
                  </a:lnTo>
                  <a:lnTo>
                    <a:pt x="692563" y="50160"/>
                  </a:lnTo>
                  <a:lnTo>
                    <a:pt x="673043" y="53760"/>
                  </a:lnTo>
                  <a:lnTo>
                    <a:pt x="653498" y="57612"/>
                  </a:lnTo>
                  <a:lnTo>
                    <a:pt x="633936" y="63082"/>
                  </a:lnTo>
                  <a:lnTo>
                    <a:pt x="614364" y="69632"/>
                  </a:lnTo>
                  <a:lnTo>
                    <a:pt x="594784" y="76902"/>
                  </a:lnTo>
                  <a:lnTo>
                    <a:pt x="575199" y="86102"/>
                  </a:lnTo>
                  <a:lnTo>
                    <a:pt x="555611" y="96590"/>
                  </a:lnTo>
                  <a:lnTo>
                    <a:pt x="536021" y="107936"/>
                  </a:lnTo>
                  <a:lnTo>
                    <a:pt x="517156" y="119855"/>
                  </a:lnTo>
                  <a:lnTo>
                    <a:pt x="498773" y="132155"/>
                  </a:lnTo>
                  <a:lnTo>
                    <a:pt x="480712" y="144709"/>
                  </a:lnTo>
                  <a:lnTo>
                    <a:pt x="449033" y="170270"/>
                  </a:lnTo>
                  <a:lnTo>
                    <a:pt x="421890" y="194693"/>
                  </a:lnTo>
                  <a:lnTo>
                    <a:pt x="393193" y="221860"/>
                  </a:lnTo>
                  <a:lnTo>
                    <a:pt x="379276" y="2351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117"/>
          <p:cNvGrpSpPr/>
          <p:nvPr/>
        </p:nvGrpSpPr>
        <p:grpSpPr>
          <a:xfrm>
            <a:off x="2067833" y="2521139"/>
            <a:ext cx="1261337" cy="1436791"/>
            <a:chOff x="2067833" y="2521139"/>
            <a:chExt cx="1261337" cy="1436791"/>
          </a:xfrm>
        </p:grpSpPr>
        <p:sp>
          <p:nvSpPr>
            <p:cNvPr id="28" name="SMARTInkShape-630"/>
            <p:cNvSpPr/>
            <p:nvPr/>
          </p:nvSpPr>
          <p:spPr>
            <a:xfrm>
              <a:off x="3132645" y="3065944"/>
              <a:ext cx="196525" cy="237210"/>
            </a:xfrm>
            <a:custGeom>
              <a:avLst/>
              <a:gdLst/>
              <a:ahLst/>
              <a:cxnLst/>
              <a:rect l="0" t="0" r="0" b="0"/>
              <a:pathLst>
                <a:path w="196525" h="237210">
                  <a:moveTo>
                    <a:pt x="159195" y="10359"/>
                  </a:moveTo>
                  <a:lnTo>
                    <a:pt x="130455" y="10359"/>
                  </a:lnTo>
                  <a:lnTo>
                    <a:pt x="120780" y="14229"/>
                  </a:lnTo>
                  <a:lnTo>
                    <a:pt x="102742" y="28541"/>
                  </a:lnTo>
                  <a:lnTo>
                    <a:pt x="80714" y="55773"/>
                  </a:lnTo>
                  <a:lnTo>
                    <a:pt x="66192" y="81307"/>
                  </a:lnTo>
                  <a:lnTo>
                    <a:pt x="52697" y="111532"/>
                  </a:lnTo>
                  <a:lnTo>
                    <a:pt x="40232" y="143468"/>
                  </a:lnTo>
                  <a:lnTo>
                    <a:pt x="31620" y="174460"/>
                  </a:lnTo>
                  <a:lnTo>
                    <a:pt x="25923" y="198077"/>
                  </a:lnTo>
                  <a:lnTo>
                    <a:pt x="28186" y="217411"/>
                  </a:lnTo>
                  <a:lnTo>
                    <a:pt x="33453" y="228381"/>
                  </a:lnTo>
                  <a:lnTo>
                    <a:pt x="37511" y="233774"/>
                  </a:lnTo>
                  <a:lnTo>
                    <a:pt x="45605" y="236654"/>
                  </a:lnTo>
                  <a:lnTo>
                    <a:pt x="55733" y="237209"/>
                  </a:lnTo>
                  <a:lnTo>
                    <a:pt x="65073" y="235036"/>
                  </a:lnTo>
                  <a:lnTo>
                    <a:pt x="81958" y="226266"/>
                  </a:lnTo>
                  <a:lnTo>
                    <a:pt x="110390" y="197023"/>
                  </a:lnTo>
                  <a:lnTo>
                    <a:pt x="124441" y="180406"/>
                  </a:lnTo>
                  <a:lnTo>
                    <a:pt x="141237" y="151377"/>
                  </a:lnTo>
                  <a:lnTo>
                    <a:pt x="158954" y="124068"/>
                  </a:lnTo>
                  <a:lnTo>
                    <a:pt x="173719" y="97592"/>
                  </a:lnTo>
                  <a:lnTo>
                    <a:pt x="186560" y="72088"/>
                  </a:lnTo>
                  <a:lnTo>
                    <a:pt x="195833" y="43598"/>
                  </a:lnTo>
                  <a:lnTo>
                    <a:pt x="196524" y="30938"/>
                  </a:lnTo>
                  <a:lnTo>
                    <a:pt x="194412" y="20472"/>
                  </a:lnTo>
                  <a:lnTo>
                    <a:pt x="187184" y="10983"/>
                  </a:lnTo>
                  <a:lnTo>
                    <a:pt x="177441" y="3379"/>
                  </a:lnTo>
                  <a:lnTo>
                    <a:pt x="168272" y="0"/>
                  </a:lnTo>
                  <a:lnTo>
                    <a:pt x="157424" y="2368"/>
                  </a:lnTo>
                  <a:lnTo>
                    <a:pt x="125784" y="15715"/>
                  </a:lnTo>
                  <a:lnTo>
                    <a:pt x="102124" y="35007"/>
                  </a:lnTo>
                  <a:lnTo>
                    <a:pt x="77858" y="62576"/>
                  </a:lnTo>
                  <a:lnTo>
                    <a:pt x="55750" y="93725"/>
                  </a:lnTo>
                  <a:lnTo>
                    <a:pt x="35411" y="125935"/>
                  </a:lnTo>
                  <a:lnTo>
                    <a:pt x="19064" y="154993"/>
                  </a:lnTo>
                  <a:lnTo>
                    <a:pt x="11962" y="178520"/>
                  </a:lnTo>
                  <a:lnTo>
                    <a:pt x="9858" y="195812"/>
                  </a:lnTo>
                  <a:lnTo>
                    <a:pt x="12702" y="210129"/>
                  </a:lnTo>
                  <a:lnTo>
                    <a:pt x="18129" y="217195"/>
                  </a:lnTo>
                  <a:lnTo>
                    <a:pt x="33439" y="227644"/>
                  </a:lnTo>
                  <a:lnTo>
                    <a:pt x="46138" y="231010"/>
                  </a:lnTo>
                  <a:lnTo>
                    <a:pt x="56696" y="227927"/>
                  </a:lnTo>
                  <a:lnTo>
                    <a:pt x="83125" y="213826"/>
                  </a:lnTo>
                  <a:lnTo>
                    <a:pt x="113779" y="185978"/>
                  </a:lnTo>
                  <a:lnTo>
                    <a:pt x="133720" y="160437"/>
                  </a:lnTo>
                  <a:lnTo>
                    <a:pt x="147821" y="127905"/>
                  </a:lnTo>
                  <a:lnTo>
                    <a:pt x="151229" y="111792"/>
                  </a:lnTo>
                  <a:lnTo>
                    <a:pt x="148771" y="94358"/>
                  </a:lnTo>
                  <a:lnTo>
                    <a:pt x="139980" y="75404"/>
                  </a:lnTo>
                  <a:lnTo>
                    <a:pt x="132270" y="66361"/>
                  </a:lnTo>
                  <a:lnTo>
                    <a:pt x="123280" y="59923"/>
                  </a:lnTo>
                  <a:lnTo>
                    <a:pt x="105978" y="52944"/>
                  </a:lnTo>
                  <a:lnTo>
                    <a:pt x="93452" y="51057"/>
                  </a:lnTo>
                  <a:lnTo>
                    <a:pt x="80627" y="54089"/>
                  </a:lnTo>
                  <a:lnTo>
                    <a:pt x="67670" y="61000"/>
                  </a:lnTo>
                  <a:lnTo>
                    <a:pt x="41612" y="85112"/>
                  </a:lnTo>
                  <a:lnTo>
                    <a:pt x="23965" y="111127"/>
                  </a:lnTo>
                  <a:lnTo>
                    <a:pt x="11480" y="139881"/>
                  </a:lnTo>
                  <a:lnTo>
                    <a:pt x="759" y="172136"/>
                  </a:lnTo>
                  <a:lnTo>
                    <a:pt x="0" y="186037"/>
                  </a:lnTo>
                  <a:lnTo>
                    <a:pt x="5426" y="209233"/>
                  </a:lnTo>
                  <a:lnTo>
                    <a:pt x="11266" y="216797"/>
                  </a:lnTo>
                  <a:lnTo>
                    <a:pt x="26843" y="227566"/>
                  </a:lnTo>
                  <a:lnTo>
                    <a:pt x="31046" y="227734"/>
                  </a:lnTo>
                  <a:lnTo>
                    <a:pt x="39587" y="224052"/>
                  </a:lnTo>
                  <a:lnTo>
                    <a:pt x="71213" y="201594"/>
                  </a:lnTo>
                  <a:lnTo>
                    <a:pt x="93838" y="174757"/>
                  </a:lnTo>
                  <a:lnTo>
                    <a:pt x="114971" y="147738"/>
                  </a:lnTo>
                  <a:lnTo>
                    <a:pt x="129642" y="127990"/>
                  </a:lnTo>
                  <a:lnTo>
                    <a:pt x="135175" y="114891"/>
                  </a:lnTo>
                  <a:lnTo>
                    <a:pt x="139018" y="85676"/>
                  </a:lnTo>
                  <a:lnTo>
                    <a:pt x="135961" y="71702"/>
                  </a:lnTo>
                  <a:lnTo>
                    <a:pt x="130459" y="58370"/>
                  </a:lnTo>
                  <a:lnTo>
                    <a:pt x="122475" y="51533"/>
                  </a:lnTo>
                  <a:lnTo>
                    <a:pt x="111669" y="46801"/>
                  </a:lnTo>
                  <a:lnTo>
                    <a:pt x="99609" y="44698"/>
                  </a:lnTo>
                  <a:lnTo>
                    <a:pt x="88928" y="47634"/>
                  </a:lnTo>
                  <a:lnTo>
                    <a:pt x="66777" y="64813"/>
                  </a:lnTo>
                  <a:lnTo>
                    <a:pt x="46650" y="95111"/>
                  </a:lnTo>
                  <a:lnTo>
                    <a:pt x="33844" y="124814"/>
                  </a:lnTo>
                  <a:lnTo>
                    <a:pt x="25856" y="155870"/>
                  </a:lnTo>
                  <a:lnTo>
                    <a:pt x="23893" y="183779"/>
                  </a:lnTo>
                  <a:lnTo>
                    <a:pt x="29363" y="215346"/>
                  </a:lnTo>
                  <a:lnTo>
                    <a:pt x="34000" y="225562"/>
                  </a:lnTo>
                  <a:lnTo>
                    <a:pt x="40899" y="232521"/>
                  </a:lnTo>
                  <a:lnTo>
                    <a:pt x="48804" y="236097"/>
                  </a:lnTo>
                  <a:lnTo>
                    <a:pt x="52944" y="237051"/>
                  </a:lnTo>
                  <a:lnTo>
                    <a:pt x="69172" y="234926"/>
                  </a:lnTo>
                  <a:lnTo>
                    <a:pt x="101444" y="214465"/>
                  </a:lnTo>
                  <a:lnTo>
                    <a:pt x="126016" y="187056"/>
                  </a:lnTo>
                  <a:lnTo>
                    <a:pt x="145599" y="155624"/>
                  </a:lnTo>
                  <a:lnTo>
                    <a:pt x="157102" y="132987"/>
                  </a:lnTo>
                  <a:lnTo>
                    <a:pt x="163170" y="107895"/>
                  </a:lnTo>
                  <a:lnTo>
                    <a:pt x="163034" y="82075"/>
                  </a:lnTo>
                  <a:lnTo>
                    <a:pt x="158397" y="56040"/>
                  </a:lnTo>
                  <a:lnTo>
                    <a:pt x="153760" y="40096"/>
                  </a:lnTo>
                  <a:lnTo>
                    <a:pt x="146861" y="28172"/>
                  </a:lnTo>
                  <a:lnTo>
                    <a:pt x="134817" y="16766"/>
                  </a:lnTo>
                  <a:lnTo>
                    <a:pt x="129880" y="15356"/>
                  </a:lnTo>
                  <a:lnTo>
                    <a:pt x="118589" y="15724"/>
                  </a:lnTo>
                  <a:lnTo>
                    <a:pt x="108249" y="22177"/>
                  </a:lnTo>
                  <a:lnTo>
                    <a:pt x="86317" y="47527"/>
                  </a:lnTo>
                  <a:lnTo>
                    <a:pt x="70917" y="78945"/>
                  </a:lnTo>
                  <a:lnTo>
                    <a:pt x="61661" y="101318"/>
                  </a:lnTo>
                  <a:lnTo>
                    <a:pt x="53435" y="124082"/>
                  </a:lnTo>
                  <a:lnTo>
                    <a:pt x="47360" y="148714"/>
                  </a:lnTo>
                  <a:lnTo>
                    <a:pt x="39860" y="180127"/>
                  </a:lnTo>
                  <a:lnTo>
                    <a:pt x="39976" y="204352"/>
                  </a:lnTo>
                  <a:lnTo>
                    <a:pt x="44607" y="221851"/>
                  </a:lnTo>
                  <a:lnTo>
                    <a:pt x="47243" y="225376"/>
                  </a:lnTo>
                  <a:lnTo>
                    <a:pt x="54042" y="229293"/>
                  </a:lnTo>
                  <a:lnTo>
                    <a:pt x="66030" y="231499"/>
                  </a:lnTo>
                  <a:lnTo>
                    <a:pt x="78775" y="228685"/>
                  </a:lnTo>
                  <a:lnTo>
                    <a:pt x="87409" y="221330"/>
                  </a:lnTo>
                  <a:lnTo>
                    <a:pt x="115415" y="189541"/>
                  </a:lnTo>
                  <a:lnTo>
                    <a:pt x="139984" y="157674"/>
                  </a:lnTo>
                  <a:lnTo>
                    <a:pt x="152374" y="132063"/>
                  </a:lnTo>
                  <a:lnTo>
                    <a:pt x="160642" y="106089"/>
                  </a:lnTo>
                  <a:lnTo>
                    <a:pt x="164220" y="80008"/>
                  </a:lnTo>
                  <a:lnTo>
                    <a:pt x="160214" y="51130"/>
                  </a:lnTo>
                  <a:lnTo>
                    <a:pt x="156503" y="40332"/>
                  </a:lnTo>
                  <a:lnTo>
                    <a:pt x="153772" y="36873"/>
                  </a:lnTo>
                  <a:lnTo>
                    <a:pt x="146866" y="33029"/>
                  </a:lnTo>
                  <a:lnTo>
                    <a:pt x="138959" y="33255"/>
                  </a:lnTo>
                  <a:lnTo>
                    <a:pt x="130607" y="36501"/>
                  </a:lnTo>
                  <a:lnTo>
                    <a:pt x="117745" y="47214"/>
                  </a:lnTo>
                  <a:lnTo>
                    <a:pt x="96046" y="79693"/>
                  </a:lnTo>
                  <a:lnTo>
                    <a:pt x="86459" y="104522"/>
                  </a:lnTo>
                  <a:lnTo>
                    <a:pt x="79022" y="130263"/>
                  </a:lnTo>
                  <a:lnTo>
                    <a:pt x="75222" y="159753"/>
                  </a:lnTo>
                  <a:lnTo>
                    <a:pt x="75289" y="178479"/>
                  </a:lnTo>
                  <a:lnTo>
                    <a:pt x="77877" y="186195"/>
                  </a:lnTo>
                  <a:lnTo>
                    <a:pt x="83381" y="192044"/>
                  </a:lnTo>
                  <a:lnTo>
                    <a:pt x="89940" y="196336"/>
                  </a:lnTo>
                  <a:lnTo>
                    <a:pt x="95274" y="198244"/>
                  </a:lnTo>
                  <a:lnTo>
                    <a:pt x="98438" y="197301"/>
                  </a:lnTo>
                  <a:lnTo>
                    <a:pt x="122393" y="181163"/>
                  </a:lnTo>
                  <a:lnTo>
                    <a:pt x="134582" y="165470"/>
                  </a:lnTo>
                  <a:lnTo>
                    <a:pt x="147935" y="134240"/>
                  </a:lnTo>
                  <a:lnTo>
                    <a:pt x="157210" y="101770"/>
                  </a:lnTo>
                  <a:lnTo>
                    <a:pt x="158803" y="79135"/>
                  </a:lnTo>
                  <a:lnTo>
                    <a:pt x="155612" y="65168"/>
                  </a:lnTo>
                  <a:lnTo>
                    <a:pt x="153177" y="62139"/>
                  </a:lnTo>
                  <a:lnTo>
                    <a:pt x="146603" y="58772"/>
                  </a:lnTo>
                  <a:lnTo>
                    <a:pt x="143543" y="58600"/>
                  </a:lnTo>
                  <a:lnTo>
                    <a:pt x="138208" y="60344"/>
                  </a:lnTo>
                  <a:lnTo>
                    <a:pt x="115339" y="80593"/>
                  </a:lnTo>
                  <a:lnTo>
                    <a:pt x="100944" y="112212"/>
                  </a:lnTo>
                  <a:lnTo>
                    <a:pt x="95974" y="127140"/>
                  </a:lnTo>
                  <a:lnTo>
                    <a:pt x="94003" y="154891"/>
                  </a:lnTo>
                  <a:lnTo>
                    <a:pt x="94688" y="156788"/>
                  </a:lnTo>
                  <a:lnTo>
                    <a:pt x="95870" y="158052"/>
                  </a:lnTo>
                  <a:lnTo>
                    <a:pt x="99120" y="159458"/>
                  </a:lnTo>
                  <a:lnTo>
                    <a:pt x="102982" y="160082"/>
                  </a:lnTo>
                  <a:lnTo>
                    <a:pt x="109053" y="156489"/>
                  </a:lnTo>
                  <a:lnTo>
                    <a:pt x="131924" y="135486"/>
                  </a:lnTo>
                  <a:lnTo>
                    <a:pt x="140793" y="119763"/>
                  </a:lnTo>
                  <a:lnTo>
                    <a:pt x="150308" y="88881"/>
                  </a:lnTo>
                  <a:lnTo>
                    <a:pt x="151617" y="82027"/>
                  </a:lnTo>
                  <a:lnTo>
                    <a:pt x="151240" y="79910"/>
                  </a:lnTo>
                  <a:lnTo>
                    <a:pt x="150263" y="78497"/>
                  </a:lnTo>
                  <a:lnTo>
                    <a:pt x="148886" y="77556"/>
                  </a:lnTo>
                  <a:lnTo>
                    <a:pt x="143480" y="76231"/>
                  </a:lnTo>
                  <a:lnTo>
                    <a:pt x="141462" y="77496"/>
                  </a:lnTo>
                  <a:lnTo>
                    <a:pt x="133069" y="88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631"/>
            <p:cNvSpPr/>
            <p:nvPr/>
          </p:nvSpPr>
          <p:spPr>
            <a:xfrm>
              <a:off x="2462348" y="3082834"/>
              <a:ext cx="65316" cy="365761"/>
            </a:xfrm>
            <a:custGeom>
              <a:avLst/>
              <a:gdLst/>
              <a:ahLst/>
              <a:cxnLst/>
              <a:rect l="0" t="0" r="0" b="0"/>
              <a:pathLst>
                <a:path w="65316" h="365761">
                  <a:moveTo>
                    <a:pt x="65315" y="0"/>
                  </a:moveTo>
                  <a:lnTo>
                    <a:pt x="65315" y="9091"/>
                  </a:lnTo>
                  <a:lnTo>
                    <a:pt x="59691" y="37831"/>
                  </a:lnTo>
                  <a:lnTo>
                    <a:pt x="59052" y="61848"/>
                  </a:lnTo>
                  <a:lnTo>
                    <a:pt x="55396" y="90816"/>
                  </a:lnTo>
                  <a:lnTo>
                    <a:pt x="49716" y="122380"/>
                  </a:lnTo>
                  <a:lnTo>
                    <a:pt x="45561" y="145832"/>
                  </a:lnTo>
                  <a:lnTo>
                    <a:pt x="41295" y="170043"/>
                  </a:lnTo>
                  <a:lnTo>
                    <a:pt x="36980" y="192898"/>
                  </a:lnTo>
                  <a:lnTo>
                    <a:pt x="32644" y="215152"/>
                  </a:lnTo>
                  <a:lnTo>
                    <a:pt x="26122" y="246145"/>
                  </a:lnTo>
                  <a:lnTo>
                    <a:pt x="21529" y="273713"/>
                  </a:lnTo>
                  <a:lnTo>
                    <a:pt x="16509" y="305567"/>
                  </a:lnTo>
                  <a:lnTo>
                    <a:pt x="12292" y="327610"/>
                  </a:lnTo>
                  <a:lnTo>
                    <a:pt x="2859" y="345941"/>
                  </a:lnTo>
                  <a:lnTo>
                    <a:pt x="0" y="365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32"/>
            <p:cNvSpPr/>
            <p:nvPr/>
          </p:nvSpPr>
          <p:spPr>
            <a:xfrm>
              <a:off x="2594458" y="3037114"/>
              <a:ext cx="18090" cy="398418"/>
            </a:xfrm>
            <a:custGeom>
              <a:avLst/>
              <a:gdLst/>
              <a:ahLst/>
              <a:cxnLst/>
              <a:rect l="0" t="0" r="0" b="0"/>
              <a:pathLst>
                <a:path w="18090" h="398418">
                  <a:moveTo>
                    <a:pt x="11582" y="0"/>
                  </a:moveTo>
                  <a:lnTo>
                    <a:pt x="11582" y="15353"/>
                  </a:lnTo>
                  <a:lnTo>
                    <a:pt x="4930" y="43079"/>
                  </a:lnTo>
                  <a:lnTo>
                    <a:pt x="0" y="73045"/>
                  </a:lnTo>
                  <a:lnTo>
                    <a:pt x="893" y="98327"/>
                  </a:lnTo>
                  <a:lnTo>
                    <a:pt x="3818" y="126138"/>
                  </a:lnTo>
                  <a:lnTo>
                    <a:pt x="4686" y="155424"/>
                  </a:lnTo>
                  <a:lnTo>
                    <a:pt x="4942" y="184421"/>
                  </a:lnTo>
                  <a:lnTo>
                    <a:pt x="6954" y="214059"/>
                  </a:lnTo>
                  <a:lnTo>
                    <a:pt x="10211" y="241225"/>
                  </a:lnTo>
                  <a:lnTo>
                    <a:pt x="11176" y="267659"/>
                  </a:lnTo>
                  <a:lnTo>
                    <a:pt x="13397" y="293876"/>
                  </a:lnTo>
                  <a:lnTo>
                    <a:pt x="17182" y="325274"/>
                  </a:lnTo>
                  <a:lnTo>
                    <a:pt x="17991" y="357123"/>
                  </a:lnTo>
                  <a:lnTo>
                    <a:pt x="18089" y="376230"/>
                  </a:lnTo>
                  <a:lnTo>
                    <a:pt x="16646" y="379998"/>
                  </a:lnTo>
                  <a:lnTo>
                    <a:pt x="7771" y="391258"/>
                  </a:lnTo>
                  <a:lnTo>
                    <a:pt x="5051" y="398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33"/>
            <p:cNvSpPr/>
            <p:nvPr/>
          </p:nvSpPr>
          <p:spPr>
            <a:xfrm>
              <a:off x="2475412" y="3278777"/>
              <a:ext cx="97972" cy="39189"/>
            </a:xfrm>
            <a:custGeom>
              <a:avLst/>
              <a:gdLst/>
              <a:ahLst/>
              <a:cxnLst/>
              <a:rect l="0" t="0" r="0" b="0"/>
              <a:pathLst>
                <a:path w="97972" h="39189">
                  <a:moveTo>
                    <a:pt x="0" y="39188"/>
                  </a:moveTo>
                  <a:lnTo>
                    <a:pt x="21805" y="39188"/>
                  </a:lnTo>
                  <a:lnTo>
                    <a:pt x="52422" y="31126"/>
                  </a:lnTo>
                  <a:lnTo>
                    <a:pt x="76456" y="19460"/>
                  </a:lnTo>
                  <a:lnTo>
                    <a:pt x="97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634"/>
            <p:cNvSpPr/>
            <p:nvPr/>
          </p:nvSpPr>
          <p:spPr>
            <a:xfrm>
              <a:off x="2481942" y="3056709"/>
              <a:ext cx="39190" cy="261257"/>
            </a:xfrm>
            <a:custGeom>
              <a:avLst/>
              <a:gdLst/>
              <a:ahLst/>
              <a:cxnLst/>
              <a:rect l="0" t="0" r="0" b="0"/>
              <a:pathLst>
                <a:path w="39190" h="261257">
                  <a:moveTo>
                    <a:pt x="39189" y="0"/>
                  </a:moveTo>
                  <a:lnTo>
                    <a:pt x="34701" y="10429"/>
                  </a:lnTo>
                  <a:lnTo>
                    <a:pt x="29460" y="37641"/>
                  </a:lnTo>
                  <a:lnTo>
                    <a:pt x="23647" y="61791"/>
                  </a:lnTo>
                  <a:lnTo>
                    <a:pt x="17328" y="90799"/>
                  </a:lnTo>
                  <a:lnTo>
                    <a:pt x="14327" y="118907"/>
                  </a:lnTo>
                  <a:lnTo>
                    <a:pt x="13438" y="149088"/>
                  </a:lnTo>
                  <a:lnTo>
                    <a:pt x="9707" y="177544"/>
                  </a:lnTo>
                  <a:lnTo>
                    <a:pt x="7159" y="207951"/>
                  </a:lnTo>
                  <a:lnTo>
                    <a:pt x="4721" y="232987"/>
                  </a:lnTo>
                  <a:lnTo>
                    <a:pt x="415" y="253964"/>
                  </a:lnTo>
                  <a:lnTo>
                    <a:pt x="0" y="26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635"/>
            <p:cNvSpPr/>
            <p:nvPr/>
          </p:nvSpPr>
          <p:spPr>
            <a:xfrm>
              <a:off x="2067833" y="2521139"/>
              <a:ext cx="1204365" cy="1436791"/>
            </a:xfrm>
            <a:custGeom>
              <a:avLst/>
              <a:gdLst/>
              <a:ahLst/>
              <a:cxnLst/>
              <a:rect l="0" t="0" r="0" b="0"/>
              <a:pathLst>
                <a:path w="1204365" h="1436791">
                  <a:moveTo>
                    <a:pt x="387984" y="104495"/>
                  </a:moveTo>
                  <a:lnTo>
                    <a:pt x="381453" y="104495"/>
                  </a:lnTo>
                  <a:lnTo>
                    <a:pt x="387076" y="98872"/>
                  </a:lnTo>
                  <a:lnTo>
                    <a:pt x="393528" y="98044"/>
                  </a:lnTo>
                  <a:lnTo>
                    <a:pt x="407710" y="86669"/>
                  </a:lnTo>
                  <a:lnTo>
                    <a:pt x="411991" y="84961"/>
                  </a:lnTo>
                  <a:lnTo>
                    <a:pt x="433705" y="67205"/>
                  </a:lnTo>
                  <a:lnTo>
                    <a:pt x="438059" y="65425"/>
                  </a:lnTo>
                  <a:lnTo>
                    <a:pt x="453298" y="54058"/>
                  </a:lnTo>
                  <a:lnTo>
                    <a:pt x="457653" y="52325"/>
                  </a:lnTo>
                  <a:lnTo>
                    <a:pt x="471441" y="41900"/>
                  </a:lnTo>
                  <a:lnTo>
                    <a:pt x="484594" y="37783"/>
                  </a:lnTo>
                  <a:lnTo>
                    <a:pt x="489704" y="34931"/>
                  </a:lnTo>
                  <a:lnTo>
                    <a:pt x="498899" y="33100"/>
                  </a:lnTo>
                  <a:lnTo>
                    <a:pt x="504045" y="32124"/>
                  </a:lnTo>
                  <a:lnTo>
                    <a:pt x="519875" y="27052"/>
                  </a:lnTo>
                  <a:lnTo>
                    <a:pt x="530043" y="25577"/>
                  </a:lnTo>
                  <a:lnTo>
                    <a:pt x="545276" y="20985"/>
                  </a:lnTo>
                  <a:lnTo>
                    <a:pt x="552960" y="19482"/>
                  </a:lnTo>
                  <a:lnTo>
                    <a:pt x="562092" y="15282"/>
                  </a:lnTo>
                  <a:lnTo>
                    <a:pt x="590582" y="8016"/>
                  </a:lnTo>
                  <a:lnTo>
                    <a:pt x="616595" y="4720"/>
                  </a:lnTo>
                  <a:lnTo>
                    <a:pt x="629650" y="1393"/>
                  </a:lnTo>
                  <a:lnTo>
                    <a:pt x="660942" y="116"/>
                  </a:lnTo>
                  <a:lnTo>
                    <a:pt x="692705" y="0"/>
                  </a:lnTo>
                  <a:lnTo>
                    <a:pt x="723259" y="719"/>
                  </a:lnTo>
                  <a:lnTo>
                    <a:pt x="755679" y="8055"/>
                  </a:lnTo>
                  <a:lnTo>
                    <a:pt x="785997" y="17786"/>
                  </a:lnTo>
                  <a:lnTo>
                    <a:pt x="799345" y="20989"/>
                  </a:lnTo>
                  <a:lnTo>
                    <a:pt x="829937" y="34909"/>
                  </a:lnTo>
                  <a:lnTo>
                    <a:pt x="859537" y="47897"/>
                  </a:lnTo>
                  <a:lnTo>
                    <a:pt x="874756" y="57890"/>
                  </a:lnTo>
                  <a:lnTo>
                    <a:pt x="904335" y="86313"/>
                  </a:lnTo>
                  <a:lnTo>
                    <a:pt x="934468" y="115463"/>
                  </a:lnTo>
                  <a:lnTo>
                    <a:pt x="954286" y="131994"/>
                  </a:lnTo>
                  <a:lnTo>
                    <a:pt x="980436" y="161181"/>
                  </a:lnTo>
                  <a:lnTo>
                    <a:pt x="997226" y="192857"/>
                  </a:lnTo>
                  <a:lnTo>
                    <a:pt x="1023218" y="224911"/>
                  </a:lnTo>
                  <a:lnTo>
                    <a:pt x="1038715" y="257011"/>
                  </a:lnTo>
                  <a:lnTo>
                    <a:pt x="1051992" y="288894"/>
                  </a:lnTo>
                  <a:lnTo>
                    <a:pt x="1067251" y="319994"/>
                  </a:lnTo>
                  <a:lnTo>
                    <a:pt x="1080315" y="351324"/>
                  </a:lnTo>
                  <a:lnTo>
                    <a:pt x="1093379" y="383865"/>
                  </a:lnTo>
                  <a:lnTo>
                    <a:pt x="1106441" y="413277"/>
                  </a:lnTo>
                  <a:lnTo>
                    <a:pt x="1114335" y="443715"/>
                  </a:lnTo>
                  <a:lnTo>
                    <a:pt x="1124220" y="475388"/>
                  </a:lnTo>
                  <a:lnTo>
                    <a:pt x="1131046" y="507959"/>
                  </a:lnTo>
                  <a:lnTo>
                    <a:pt x="1133092" y="536234"/>
                  </a:lnTo>
                  <a:lnTo>
                    <a:pt x="1138164" y="568314"/>
                  </a:lnTo>
                  <a:lnTo>
                    <a:pt x="1138975" y="600895"/>
                  </a:lnTo>
                  <a:lnTo>
                    <a:pt x="1137127" y="620481"/>
                  </a:lnTo>
                  <a:lnTo>
                    <a:pt x="1133468" y="650072"/>
                  </a:lnTo>
                  <a:lnTo>
                    <a:pt x="1128256" y="678656"/>
                  </a:lnTo>
                  <a:lnTo>
                    <a:pt x="1124539" y="705267"/>
                  </a:lnTo>
                  <a:lnTo>
                    <a:pt x="1117031" y="734956"/>
                  </a:lnTo>
                  <a:lnTo>
                    <a:pt x="1108560" y="764286"/>
                  </a:lnTo>
                  <a:lnTo>
                    <a:pt x="1099898" y="795344"/>
                  </a:lnTo>
                  <a:lnTo>
                    <a:pt x="1091199" y="822659"/>
                  </a:lnTo>
                  <a:lnTo>
                    <a:pt x="1082493" y="849020"/>
                  </a:lnTo>
                  <a:lnTo>
                    <a:pt x="1071849" y="875193"/>
                  </a:lnTo>
                  <a:lnTo>
                    <a:pt x="1047995" y="907134"/>
                  </a:lnTo>
                  <a:lnTo>
                    <a:pt x="1029569" y="934894"/>
                  </a:lnTo>
                  <a:lnTo>
                    <a:pt x="1008381" y="966763"/>
                  </a:lnTo>
                  <a:lnTo>
                    <a:pt x="986687" y="999317"/>
                  </a:lnTo>
                  <a:lnTo>
                    <a:pt x="964925" y="1031960"/>
                  </a:lnTo>
                  <a:lnTo>
                    <a:pt x="943155" y="1062680"/>
                  </a:lnTo>
                  <a:lnTo>
                    <a:pt x="916896" y="1091346"/>
                  </a:lnTo>
                  <a:lnTo>
                    <a:pt x="889883" y="1120010"/>
                  </a:lnTo>
                  <a:lnTo>
                    <a:pt x="863282" y="1149938"/>
                  </a:lnTo>
                  <a:lnTo>
                    <a:pt x="834890" y="1175731"/>
                  </a:lnTo>
                  <a:lnTo>
                    <a:pt x="804998" y="1203148"/>
                  </a:lnTo>
                  <a:lnTo>
                    <a:pt x="773207" y="1233887"/>
                  </a:lnTo>
                  <a:lnTo>
                    <a:pt x="745251" y="1255424"/>
                  </a:lnTo>
                  <a:lnTo>
                    <a:pt x="715458" y="1276961"/>
                  </a:lnTo>
                  <a:lnTo>
                    <a:pt x="688608" y="1299681"/>
                  </a:lnTo>
                  <a:lnTo>
                    <a:pt x="660404" y="1318898"/>
                  </a:lnTo>
                  <a:lnTo>
                    <a:pt x="630561" y="1333203"/>
                  </a:lnTo>
                  <a:lnTo>
                    <a:pt x="599213" y="1348231"/>
                  </a:lnTo>
                  <a:lnTo>
                    <a:pt x="569368" y="1363241"/>
                  </a:lnTo>
                  <a:lnTo>
                    <a:pt x="539201" y="1373410"/>
                  </a:lnTo>
                  <a:lnTo>
                    <a:pt x="511552" y="1382407"/>
                  </a:lnTo>
                  <a:lnTo>
                    <a:pt x="487330" y="1388263"/>
                  </a:lnTo>
                  <a:lnTo>
                    <a:pt x="455075" y="1392545"/>
                  </a:lnTo>
                  <a:lnTo>
                    <a:pt x="427524" y="1396696"/>
                  </a:lnTo>
                  <a:lnTo>
                    <a:pt x="396628" y="1396790"/>
                  </a:lnTo>
                  <a:lnTo>
                    <a:pt x="366872" y="1392509"/>
                  </a:lnTo>
                  <a:lnTo>
                    <a:pt x="336723" y="1387980"/>
                  </a:lnTo>
                  <a:lnTo>
                    <a:pt x="305314" y="1380098"/>
                  </a:lnTo>
                  <a:lnTo>
                    <a:pt x="284144" y="1372258"/>
                  </a:lnTo>
                  <a:lnTo>
                    <a:pt x="254379" y="1348162"/>
                  </a:lnTo>
                  <a:lnTo>
                    <a:pt x="224306" y="1324005"/>
                  </a:lnTo>
                  <a:lnTo>
                    <a:pt x="192715" y="1292970"/>
                  </a:lnTo>
                  <a:lnTo>
                    <a:pt x="165001" y="1260526"/>
                  </a:lnTo>
                  <a:lnTo>
                    <a:pt x="144098" y="1229212"/>
                  </a:lnTo>
                  <a:lnTo>
                    <a:pt x="126794" y="1203696"/>
                  </a:lnTo>
                  <a:lnTo>
                    <a:pt x="112152" y="1177750"/>
                  </a:lnTo>
                  <a:lnTo>
                    <a:pt x="99347" y="1151678"/>
                  </a:lnTo>
                  <a:lnTo>
                    <a:pt x="89908" y="1124843"/>
                  </a:lnTo>
                  <a:lnTo>
                    <a:pt x="78968" y="1094233"/>
                  </a:lnTo>
                  <a:lnTo>
                    <a:pt x="70807" y="1062183"/>
                  </a:lnTo>
                  <a:lnTo>
                    <a:pt x="63793" y="1029705"/>
                  </a:lnTo>
                  <a:lnTo>
                    <a:pt x="57118" y="997102"/>
                  </a:lnTo>
                  <a:lnTo>
                    <a:pt x="50545" y="964460"/>
                  </a:lnTo>
                  <a:lnTo>
                    <a:pt x="46178" y="931808"/>
                  </a:lnTo>
                  <a:lnTo>
                    <a:pt x="50045" y="910037"/>
                  </a:lnTo>
                  <a:lnTo>
                    <a:pt x="50797" y="886331"/>
                  </a:lnTo>
                  <a:lnTo>
                    <a:pt x="49438" y="861280"/>
                  </a:lnTo>
                  <a:lnTo>
                    <a:pt x="48833" y="835633"/>
                  </a:lnTo>
                  <a:lnTo>
                    <a:pt x="48564" y="811654"/>
                  </a:lnTo>
                  <a:lnTo>
                    <a:pt x="49171" y="788176"/>
                  </a:lnTo>
                  <a:lnTo>
                    <a:pt x="51860" y="763228"/>
                  </a:lnTo>
                  <a:lnTo>
                    <a:pt x="53538" y="737625"/>
                  </a:lnTo>
                  <a:lnTo>
                    <a:pt x="55010" y="712458"/>
                  </a:lnTo>
                  <a:lnTo>
                    <a:pt x="58083" y="689177"/>
                  </a:lnTo>
                  <a:lnTo>
                    <a:pt x="61868" y="666735"/>
                  </a:lnTo>
                  <a:lnTo>
                    <a:pt x="65970" y="643940"/>
                  </a:lnTo>
                  <a:lnTo>
                    <a:pt x="70211" y="619294"/>
                  </a:lnTo>
                  <a:lnTo>
                    <a:pt x="74515" y="595761"/>
                  </a:lnTo>
                  <a:lnTo>
                    <a:pt x="81019" y="564048"/>
                  </a:lnTo>
                  <a:lnTo>
                    <a:pt x="89477" y="534331"/>
                  </a:lnTo>
                  <a:lnTo>
                    <a:pt x="101176" y="502546"/>
                  </a:lnTo>
                  <a:lnTo>
                    <a:pt x="113834" y="472081"/>
                  </a:lnTo>
                  <a:lnTo>
                    <a:pt x="126777" y="442735"/>
                  </a:lnTo>
                  <a:lnTo>
                    <a:pt x="141740" y="412994"/>
                  </a:lnTo>
                  <a:lnTo>
                    <a:pt x="158027" y="383863"/>
                  </a:lnTo>
                  <a:lnTo>
                    <a:pt x="173980" y="354185"/>
                  </a:lnTo>
                  <a:lnTo>
                    <a:pt x="190560" y="327007"/>
                  </a:lnTo>
                  <a:lnTo>
                    <a:pt x="208536" y="300569"/>
                  </a:lnTo>
                  <a:lnTo>
                    <a:pt x="228376" y="274351"/>
                  </a:lnTo>
                  <a:lnTo>
                    <a:pt x="245382" y="248198"/>
                  </a:lnTo>
                  <a:lnTo>
                    <a:pt x="274101" y="216822"/>
                  </a:lnTo>
                  <a:lnTo>
                    <a:pt x="303238" y="189659"/>
                  </a:lnTo>
                  <a:lnTo>
                    <a:pt x="334260" y="165264"/>
                  </a:lnTo>
                  <a:lnTo>
                    <a:pt x="365035" y="142786"/>
                  </a:lnTo>
                  <a:lnTo>
                    <a:pt x="390457" y="127291"/>
                  </a:lnTo>
                  <a:lnTo>
                    <a:pt x="416375" y="110040"/>
                  </a:lnTo>
                  <a:lnTo>
                    <a:pt x="442439" y="94608"/>
                  </a:lnTo>
                  <a:lnTo>
                    <a:pt x="468546" y="80842"/>
                  </a:lnTo>
                  <a:lnTo>
                    <a:pt x="494666" y="67571"/>
                  </a:lnTo>
                  <a:lnTo>
                    <a:pt x="524258" y="57914"/>
                  </a:lnTo>
                  <a:lnTo>
                    <a:pt x="552539" y="50457"/>
                  </a:lnTo>
                  <a:lnTo>
                    <a:pt x="579304" y="43651"/>
                  </a:lnTo>
                  <a:lnTo>
                    <a:pt x="605619" y="37038"/>
                  </a:lnTo>
                  <a:lnTo>
                    <a:pt x="626951" y="34600"/>
                  </a:lnTo>
                  <a:lnTo>
                    <a:pt x="657635" y="31292"/>
                  </a:lnTo>
                  <a:lnTo>
                    <a:pt x="684385" y="27651"/>
                  </a:lnTo>
                  <a:lnTo>
                    <a:pt x="715292" y="26572"/>
                  </a:lnTo>
                  <a:lnTo>
                    <a:pt x="745496" y="28188"/>
                  </a:lnTo>
                  <a:lnTo>
                    <a:pt x="774765" y="33263"/>
                  </a:lnTo>
                  <a:lnTo>
                    <a:pt x="806418" y="39363"/>
                  </a:lnTo>
                  <a:lnTo>
                    <a:pt x="836843" y="47701"/>
                  </a:lnTo>
                  <a:lnTo>
                    <a:pt x="864242" y="59365"/>
                  </a:lnTo>
                  <a:lnTo>
                    <a:pt x="890745" y="72013"/>
                  </a:lnTo>
                  <a:lnTo>
                    <a:pt x="916983" y="86888"/>
                  </a:lnTo>
                  <a:lnTo>
                    <a:pt x="948388" y="111419"/>
                  </a:lnTo>
                  <a:lnTo>
                    <a:pt x="980771" y="133467"/>
                  </a:lnTo>
                  <a:lnTo>
                    <a:pt x="1013185" y="162335"/>
                  </a:lnTo>
                  <a:lnTo>
                    <a:pt x="1040768" y="189217"/>
                  </a:lnTo>
                  <a:lnTo>
                    <a:pt x="1066456" y="220707"/>
                  </a:lnTo>
                  <a:lnTo>
                    <a:pt x="1082337" y="246979"/>
                  </a:lnTo>
                  <a:lnTo>
                    <a:pt x="1100509" y="276696"/>
                  </a:lnTo>
                  <a:lnTo>
                    <a:pt x="1118956" y="304934"/>
                  </a:lnTo>
                  <a:lnTo>
                    <a:pt x="1134662" y="335233"/>
                  </a:lnTo>
                  <a:lnTo>
                    <a:pt x="1151331" y="364370"/>
                  </a:lnTo>
                  <a:lnTo>
                    <a:pt x="1158565" y="387635"/>
                  </a:lnTo>
                  <a:lnTo>
                    <a:pt x="1166135" y="410554"/>
                  </a:lnTo>
                  <a:lnTo>
                    <a:pt x="1174338" y="432836"/>
                  </a:lnTo>
                  <a:lnTo>
                    <a:pt x="1182821" y="454834"/>
                  </a:lnTo>
                  <a:lnTo>
                    <a:pt x="1187559" y="478641"/>
                  </a:lnTo>
                  <a:lnTo>
                    <a:pt x="1190391" y="503011"/>
                  </a:lnTo>
                  <a:lnTo>
                    <a:pt x="1194068" y="525937"/>
                  </a:lnTo>
                  <a:lnTo>
                    <a:pt x="1198122" y="550157"/>
                  </a:lnTo>
                  <a:lnTo>
                    <a:pt x="1201617" y="575436"/>
                  </a:lnTo>
                  <a:lnTo>
                    <a:pt x="1203170" y="601185"/>
                  </a:lnTo>
                  <a:lnTo>
                    <a:pt x="1203860" y="627143"/>
                  </a:lnTo>
                  <a:lnTo>
                    <a:pt x="1204167" y="653195"/>
                  </a:lnTo>
                  <a:lnTo>
                    <a:pt x="1204303" y="679287"/>
                  </a:lnTo>
                  <a:lnTo>
                    <a:pt x="1204364" y="705398"/>
                  </a:lnTo>
                  <a:lnTo>
                    <a:pt x="1203665" y="731518"/>
                  </a:lnTo>
                  <a:lnTo>
                    <a:pt x="1200935" y="757640"/>
                  </a:lnTo>
                  <a:lnTo>
                    <a:pt x="1195368" y="783764"/>
                  </a:lnTo>
                  <a:lnTo>
                    <a:pt x="1188782" y="809890"/>
                  </a:lnTo>
                  <a:lnTo>
                    <a:pt x="1183435" y="836016"/>
                  </a:lnTo>
                  <a:lnTo>
                    <a:pt x="1176704" y="860206"/>
                  </a:lnTo>
                  <a:lnTo>
                    <a:pt x="1167424" y="883778"/>
                  </a:lnTo>
                  <a:lnTo>
                    <a:pt x="1153622" y="908769"/>
                  </a:lnTo>
                  <a:lnTo>
                    <a:pt x="1141683" y="932455"/>
                  </a:lnTo>
                  <a:lnTo>
                    <a:pt x="1131538" y="955077"/>
                  </a:lnTo>
                  <a:lnTo>
                    <a:pt x="1122192" y="977227"/>
                  </a:lnTo>
                  <a:lnTo>
                    <a:pt x="1111264" y="999167"/>
                  </a:lnTo>
                  <a:lnTo>
                    <a:pt x="1099151" y="1021013"/>
                  </a:lnTo>
                  <a:lnTo>
                    <a:pt x="1086510" y="1042817"/>
                  </a:lnTo>
                  <a:lnTo>
                    <a:pt x="1073634" y="1064604"/>
                  </a:lnTo>
                  <a:lnTo>
                    <a:pt x="1054145" y="1095334"/>
                  </a:lnTo>
                  <a:lnTo>
                    <a:pt x="1034582" y="1124759"/>
                  </a:lnTo>
                  <a:lnTo>
                    <a:pt x="1013062" y="1154523"/>
                  </a:lnTo>
                  <a:lnTo>
                    <a:pt x="988301" y="1181727"/>
                  </a:lnTo>
                  <a:lnTo>
                    <a:pt x="962580" y="1206237"/>
                  </a:lnTo>
                  <a:lnTo>
                    <a:pt x="936574" y="1229223"/>
                  </a:lnTo>
                  <a:lnTo>
                    <a:pt x="910483" y="1252483"/>
                  </a:lnTo>
                  <a:lnTo>
                    <a:pt x="882433" y="1273163"/>
                  </a:lnTo>
                  <a:lnTo>
                    <a:pt x="853076" y="1295015"/>
                  </a:lnTo>
                  <a:lnTo>
                    <a:pt x="824058" y="1317939"/>
                  </a:lnTo>
                  <a:lnTo>
                    <a:pt x="794414" y="1338520"/>
                  </a:lnTo>
                  <a:lnTo>
                    <a:pt x="765310" y="1358407"/>
                  </a:lnTo>
                  <a:lnTo>
                    <a:pt x="733706" y="1376152"/>
                  </a:lnTo>
                  <a:lnTo>
                    <a:pt x="701361" y="1390602"/>
                  </a:lnTo>
                  <a:lnTo>
                    <a:pt x="668796" y="1404076"/>
                  </a:lnTo>
                  <a:lnTo>
                    <a:pt x="636167" y="1415326"/>
                  </a:lnTo>
                  <a:lnTo>
                    <a:pt x="613676" y="1420784"/>
                  </a:lnTo>
                  <a:lnTo>
                    <a:pt x="589166" y="1425628"/>
                  </a:lnTo>
                  <a:lnTo>
                    <a:pt x="565694" y="1430201"/>
                  </a:lnTo>
                  <a:lnTo>
                    <a:pt x="543166" y="1433926"/>
                  </a:lnTo>
                  <a:lnTo>
                    <a:pt x="521059" y="1435582"/>
                  </a:lnTo>
                  <a:lnTo>
                    <a:pt x="499138" y="1436318"/>
                  </a:lnTo>
                  <a:lnTo>
                    <a:pt x="477300" y="1436645"/>
                  </a:lnTo>
                  <a:lnTo>
                    <a:pt x="455499" y="1436790"/>
                  </a:lnTo>
                  <a:lnTo>
                    <a:pt x="433714" y="1434920"/>
                  </a:lnTo>
                  <a:lnTo>
                    <a:pt x="411937" y="1431669"/>
                  </a:lnTo>
                  <a:lnTo>
                    <a:pt x="390163" y="1427806"/>
                  </a:lnTo>
                  <a:lnTo>
                    <a:pt x="368391" y="1421734"/>
                  </a:lnTo>
                  <a:lnTo>
                    <a:pt x="337668" y="1410156"/>
                  </a:lnTo>
                  <a:lnTo>
                    <a:pt x="308245" y="1397533"/>
                  </a:lnTo>
                  <a:lnTo>
                    <a:pt x="276546" y="1382665"/>
                  </a:lnTo>
                  <a:lnTo>
                    <a:pt x="246108" y="1364471"/>
                  </a:lnTo>
                  <a:lnTo>
                    <a:pt x="216770" y="1345292"/>
                  </a:lnTo>
                  <a:lnTo>
                    <a:pt x="187031" y="1323886"/>
                  </a:lnTo>
                  <a:lnTo>
                    <a:pt x="159835" y="1299158"/>
                  </a:lnTo>
                  <a:lnTo>
                    <a:pt x="133392" y="1271511"/>
                  </a:lnTo>
                  <a:lnTo>
                    <a:pt x="109108" y="1240339"/>
                  </a:lnTo>
                  <a:lnTo>
                    <a:pt x="88123" y="1208121"/>
                  </a:lnTo>
                  <a:lnTo>
                    <a:pt x="75461" y="1185727"/>
                  </a:lnTo>
                  <a:lnTo>
                    <a:pt x="64996" y="1161259"/>
                  </a:lnTo>
                  <a:lnTo>
                    <a:pt x="53571" y="1135871"/>
                  </a:lnTo>
                  <a:lnTo>
                    <a:pt x="41962" y="1110073"/>
                  </a:lnTo>
                  <a:lnTo>
                    <a:pt x="31964" y="1084093"/>
                  </a:lnTo>
                  <a:lnTo>
                    <a:pt x="22683" y="1058032"/>
                  </a:lnTo>
                  <a:lnTo>
                    <a:pt x="14445" y="1031209"/>
                  </a:lnTo>
                  <a:lnTo>
                    <a:pt x="8365" y="1002355"/>
                  </a:lnTo>
                  <a:lnTo>
                    <a:pt x="3243" y="972597"/>
                  </a:lnTo>
                  <a:lnTo>
                    <a:pt x="0" y="942438"/>
                  </a:lnTo>
                  <a:lnTo>
                    <a:pt x="977" y="912101"/>
                  </a:lnTo>
                  <a:lnTo>
                    <a:pt x="1895" y="881685"/>
                  </a:lnTo>
                  <a:lnTo>
                    <a:pt x="2303" y="851232"/>
                  </a:lnTo>
                  <a:lnTo>
                    <a:pt x="2485" y="820765"/>
                  </a:lnTo>
                  <a:lnTo>
                    <a:pt x="4501" y="788356"/>
                  </a:lnTo>
                  <a:lnTo>
                    <a:pt x="6054" y="771585"/>
                  </a:lnTo>
                  <a:lnTo>
                    <a:pt x="7780" y="739404"/>
                  </a:lnTo>
                  <a:lnTo>
                    <a:pt x="9273" y="707443"/>
                  </a:lnTo>
                  <a:lnTo>
                    <a:pt x="10688" y="690791"/>
                  </a:lnTo>
                  <a:lnTo>
                    <a:pt x="12356" y="673885"/>
                  </a:lnTo>
                  <a:lnTo>
                    <a:pt x="18080" y="641553"/>
                  </a:lnTo>
                  <a:lnTo>
                    <a:pt x="24737" y="610251"/>
                  </a:lnTo>
                  <a:lnTo>
                    <a:pt x="30114" y="579405"/>
                  </a:lnTo>
                  <a:lnTo>
                    <a:pt x="38794" y="548762"/>
                  </a:lnTo>
                  <a:lnTo>
                    <a:pt x="49183" y="518210"/>
                  </a:lnTo>
                  <a:lnTo>
                    <a:pt x="58638" y="487698"/>
                  </a:lnTo>
                  <a:lnTo>
                    <a:pt x="67679" y="457204"/>
                  </a:lnTo>
                  <a:lnTo>
                    <a:pt x="77260" y="426718"/>
                  </a:lnTo>
                  <a:lnTo>
                    <a:pt x="88776" y="396235"/>
                  </a:lnTo>
                  <a:lnTo>
                    <a:pt x="101151" y="367689"/>
                  </a:lnTo>
                  <a:lnTo>
                    <a:pt x="114634" y="339761"/>
                  </a:lnTo>
                  <a:lnTo>
                    <a:pt x="130303" y="310416"/>
                  </a:lnTo>
                  <a:lnTo>
                    <a:pt x="146943" y="280440"/>
                  </a:lnTo>
                  <a:lnTo>
                    <a:pt x="164014" y="250910"/>
                  </a:lnTo>
                  <a:lnTo>
                    <a:pt x="181278" y="223271"/>
                  </a:lnTo>
                  <a:lnTo>
                    <a:pt x="198627" y="196473"/>
                  </a:lnTo>
                  <a:lnTo>
                    <a:pt x="216014" y="171500"/>
                  </a:lnTo>
                  <a:lnTo>
                    <a:pt x="240671" y="141846"/>
                  </a:lnTo>
                  <a:lnTo>
                    <a:pt x="263887" y="111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118"/>
          <p:cNvGrpSpPr/>
          <p:nvPr/>
        </p:nvGrpSpPr>
        <p:grpSpPr>
          <a:xfrm>
            <a:off x="2070661" y="2420261"/>
            <a:ext cx="2027639" cy="1607887"/>
            <a:chOff x="2070661" y="2420261"/>
            <a:chExt cx="2027639" cy="1607887"/>
          </a:xfrm>
        </p:grpSpPr>
        <p:sp>
          <p:nvSpPr>
            <p:cNvPr id="35" name="SMARTInkShape-636"/>
            <p:cNvSpPr/>
            <p:nvPr/>
          </p:nvSpPr>
          <p:spPr>
            <a:xfrm>
              <a:off x="2934475" y="2420261"/>
              <a:ext cx="1163825" cy="1566197"/>
            </a:xfrm>
            <a:custGeom>
              <a:avLst/>
              <a:gdLst/>
              <a:ahLst/>
              <a:cxnLst/>
              <a:rect l="0" t="0" r="0" b="0"/>
              <a:pathLst>
                <a:path w="1163825" h="1566197">
                  <a:moveTo>
                    <a:pt x="834159" y="55151"/>
                  </a:moveTo>
                  <a:lnTo>
                    <a:pt x="810001" y="32443"/>
                  </a:lnTo>
                  <a:lnTo>
                    <a:pt x="778641" y="15777"/>
                  </a:lnTo>
                  <a:lnTo>
                    <a:pt x="758684" y="8623"/>
                  </a:lnTo>
                  <a:lnTo>
                    <a:pt x="727049" y="3869"/>
                  </a:lnTo>
                  <a:lnTo>
                    <a:pt x="705517" y="185"/>
                  </a:lnTo>
                  <a:lnTo>
                    <a:pt x="679981" y="0"/>
                  </a:lnTo>
                  <a:lnTo>
                    <a:pt x="652424" y="3062"/>
                  </a:lnTo>
                  <a:lnTo>
                    <a:pt x="625663" y="9261"/>
                  </a:lnTo>
                  <a:lnTo>
                    <a:pt x="595384" y="16854"/>
                  </a:lnTo>
                  <a:lnTo>
                    <a:pt x="563299" y="26518"/>
                  </a:lnTo>
                  <a:lnTo>
                    <a:pt x="532106" y="40490"/>
                  </a:lnTo>
                  <a:lnTo>
                    <a:pt x="515225" y="49005"/>
                  </a:lnTo>
                  <a:lnTo>
                    <a:pt x="497439" y="58311"/>
                  </a:lnTo>
                  <a:lnTo>
                    <a:pt x="479051" y="68143"/>
                  </a:lnTo>
                  <a:lnTo>
                    <a:pt x="460986" y="78326"/>
                  </a:lnTo>
                  <a:lnTo>
                    <a:pt x="443137" y="88744"/>
                  </a:lnTo>
                  <a:lnTo>
                    <a:pt x="425432" y="99318"/>
                  </a:lnTo>
                  <a:lnTo>
                    <a:pt x="407823" y="111446"/>
                  </a:lnTo>
                  <a:lnTo>
                    <a:pt x="390278" y="124612"/>
                  </a:lnTo>
                  <a:lnTo>
                    <a:pt x="372775" y="138470"/>
                  </a:lnTo>
                  <a:lnTo>
                    <a:pt x="355301" y="153514"/>
                  </a:lnTo>
                  <a:lnTo>
                    <a:pt x="337847" y="169349"/>
                  </a:lnTo>
                  <a:lnTo>
                    <a:pt x="320404" y="185711"/>
                  </a:lnTo>
                  <a:lnTo>
                    <a:pt x="303696" y="202425"/>
                  </a:lnTo>
                  <a:lnTo>
                    <a:pt x="287477" y="219374"/>
                  </a:lnTo>
                  <a:lnTo>
                    <a:pt x="271584" y="236478"/>
                  </a:lnTo>
                  <a:lnTo>
                    <a:pt x="255909" y="254413"/>
                  </a:lnTo>
                  <a:lnTo>
                    <a:pt x="240379" y="272900"/>
                  </a:lnTo>
                  <a:lnTo>
                    <a:pt x="224946" y="291757"/>
                  </a:lnTo>
                  <a:lnTo>
                    <a:pt x="209577" y="312311"/>
                  </a:lnTo>
                  <a:lnTo>
                    <a:pt x="194251" y="333996"/>
                  </a:lnTo>
                  <a:lnTo>
                    <a:pt x="178954" y="356437"/>
                  </a:lnTo>
                  <a:lnTo>
                    <a:pt x="164401" y="379380"/>
                  </a:lnTo>
                  <a:lnTo>
                    <a:pt x="150345" y="402657"/>
                  </a:lnTo>
                  <a:lnTo>
                    <a:pt x="136620" y="426159"/>
                  </a:lnTo>
                  <a:lnTo>
                    <a:pt x="123116" y="450535"/>
                  </a:lnTo>
                  <a:lnTo>
                    <a:pt x="109759" y="475494"/>
                  </a:lnTo>
                  <a:lnTo>
                    <a:pt x="96500" y="500842"/>
                  </a:lnTo>
                  <a:lnTo>
                    <a:pt x="84032" y="525724"/>
                  </a:lnTo>
                  <a:lnTo>
                    <a:pt x="72091" y="550295"/>
                  </a:lnTo>
                  <a:lnTo>
                    <a:pt x="60503" y="574658"/>
                  </a:lnTo>
                  <a:lnTo>
                    <a:pt x="50599" y="599609"/>
                  </a:lnTo>
                  <a:lnTo>
                    <a:pt x="41820" y="624951"/>
                  </a:lnTo>
                  <a:lnTo>
                    <a:pt x="33790" y="650555"/>
                  </a:lnTo>
                  <a:lnTo>
                    <a:pt x="26986" y="675606"/>
                  </a:lnTo>
                  <a:lnTo>
                    <a:pt x="20998" y="700291"/>
                  </a:lnTo>
                  <a:lnTo>
                    <a:pt x="15554" y="724729"/>
                  </a:lnTo>
                  <a:lnTo>
                    <a:pt x="11200" y="749731"/>
                  </a:lnTo>
                  <a:lnTo>
                    <a:pt x="7571" y="775107"/>
                  </a:lnTo>
                  <a:lnTo>
                    <a:pt x="4426" y="800733"/>
                  </a:lnTo>
                  <a:lnTo>
                    <a:pt x="2329" y="825800"/>
                  </a:lnTo>
                  <a:lnTo>
                    <a:pt x="932" y="850494"/>
                  </a:lnTo>
                  <a:lnTo>
                    <a:pt x="0" y="874939"/>
                  </a:lnTo>
                  <a:lnTo>
                    <a:pt x="104" y="899945"/>
                  </a:lnTo>
                  <a:lnTo>
                    <a:pt x="900" y="925324"/>
                  </a:lnTo>
                  <a:lnTo>
                    <a:pt x="2156" y="950952"/>
                  </a:lnTo>
                  <a:lnTo>
                    <a:pt x="2993" y="976746"/>
                  </a:lnTo>
                  <a:lnTo>
                    <a:pt x="3551" y="1002650"/>
                  </a:lnTo>
                  <a:lnTo>
                    <a:pt x="3923" y="1028628"/>
                  </a:lnTo>
                  <a:lnTo>
                    <a:pt x="5623" y="1053930"/>
                  </a:lnTo>
                  <a:lnTo>
                    <a:pt x="8207" y="1078780"/>
                  </a:lnTo>
                  <a:lnTo>
                    <a:pt x="11382" y="1103331"/>
                  </a:lnTo>
                  <a:lnTo>
                    <a:pt x="16401" y="1127680"/>
                  </a:lnTo>
                  <a:lnTo>
                    <a:pt x="22650" y="1151896"/>
                  </a:lnTo>
                  <a:lnTo>
                    <a:pt x="29718" y="1176022"/>
                  </a:lnTo>
                  <a:lnTo>
                    <a:pt x="37334" y="1199364"/>
                  </a:lnTo>
                  <a:lnTo>
                    <a:pt x="45314" y="1222182"/>
                  </a:lnTo>
                  <a:lnTo>
                    <a:pt x="53536" y="1244652"/>
                  </a:lnTo>
                  <a:lnTo>
                    <a:pt x="62647" y="1265437"/>
                  </a:lnTo>
                  <a:lnTo>
                    <a:pt x="72349" y="1285099"/>
                  </a:lnTo>
                  <a:lnTo>
                    <a:pt x="82446" y="1304014"/>
                  </a:lnTo>
                  <a:lnTo>
                    <a:pt x="92806" y="1322429"/>
                  </a:lnTo>
                  <a:lnTo>
                    <a:pt x="103340" y="1340511"/>
                  </a:lnTo>
                  <a:lnTo>
                    <a:pt x="113992" y="1358372"/>
                  </a:lnTo>
                  <a:lnTo>
                    <a:pt x="126174" y="1375359"/>
                  </a:lnTo>
                  <a:lnTo>
                    <a:pt x="153255" y="1407780"/>
                  </a:lnTo>
                  <a:lnTo>
                    <a:pt x="182225" y="1437187"/>
                  </a:lnTo>
                  <a:lnTo>
                    <a:pt x="212034" y="1464046"/>
                  </a:lnTo>
                  <a:lnTo>
                    <a:pt x="242215" y="1488079"/>
                  </a:lnTo>
                  <a:lnTo>
                    <a:pt x="274498" y="1508920"/>
                  </a:lnTo>
                  <a:lnTo>
                    <a:pt x="291235" y="1518542"/>
                  </a:lnTo>
                  <a:lnTo>
                    <a:pt x="308198" y="1527133"/>
                  </a:lnTo>
                  <a:lnTo>
                    <a:pt x="325312" y="1535038"/>
                  </a:lnTo>
                  <a:lnTo>
                    <a:pt x="342528" y="1542485"/>
                  </a:lnTo>
                  <a:lnTo>
                    <a:pt x="359811" y="1548175"/>
                  </a:lnTo>
                  <a:lnTo>
                    <a:pt x="377139" y="1552695"/>
                  </a:lnTo>
                  <a:lnTo>
                    <a:pt x="394496" y="1556433"/>
                  </a:lnTo>
                  <a:lnTo>
                    <a:pt x="412599" y="1559651"/>
                  </a:lnTo>
                  <a:lnTo>
                    <a:pt x="431199" y="1562522"/>
                  </a:lnTo>
                  <a:lnTo>
                    <a:pt x="450130" y="1565163"/>
                  </a:lnTo>
                  <a:lnTo>
                    <a:pt x="468557" y="1566196"/>
                  </a:lnTo>
                  <a:lnTo>
                    <a:pt x="486647" y="1566160"/>
                  </a:lnTo>
                  <a:lnTo>
                    <a:pt x="504513" y="1565410"/>
                  </a:lnTo>
                  <a:lnTo>
                    <a:pt x="522955" y="1563459"/>
                  </a:lnTo>
                  <a:lnTo>
                    <a:pt x="541781" y="1560706"/>
                  </a:lnTo>
                  <a:lnTo>
                    <a:pt x="560863" y="1557420"/>
                  </a:lnTo>
                  <a:lnTo>
                    <a:pt x="580116" y="1552326"/>
                  </a:lnTo>
                  <a:lnTo>
                    <a:pt x="599483" y="1546028"/>
                  </a:lnTo>
                  <a:lnTo>
                    <a:pt x="618926" y="1538926"/>
                  </a:lnTo>
                  <a:lnTo>
                    <a:pt x="638419" y="1530563"/>
                  </a:lnTo>
                  <a:lnTo>
                    <a:pt x="657945" y="1521359"/>
                  </a:lnTo>
                  <a:lnTo>
                    <a:pt x="677495" y="1511594"/>
                  </a:lnTo>
                  <a:lnTo>
                    <a:pt x="697059" y="1501455"/>
                  </a:lnTo>
                  <a:lnTo>
                    <a:pt x="716633" y="1491068"/>
                  </a:lnTo>
                  <a:lnTo>
                    <a:pt x="736215" y="1480514"/>
                  </a:lnTo>
                  <a:lnTo>
                    <a:pt x="755799" y="1469124"/>
                  </a:lnTo>
                  <a:lnTo>
                    <a:pt x="775388" y="1457177"/>
                  </a:lnTo>
                  <a:lnTo>
                    <a:pt x="794978" y="1444858"/>
                  </a:lnTo>
                  <a:lnTo>
                    <a:pt x="813844" y="1431564"/>
                  </a:lnTo>
                  <a:lnTo>
                    <a:pt x="832227" y="1417623"/>
                  </a:lnTo>
                  <a:lnTo>
                    <a:pt x="850289" y="1403248"/>
                  </a:lnTo>
                  <a:lnTo>
                    <a:pt x="868135" y="1387859"/>
                  </a:lnTo>
                  <a:lnTo>
                    <a:pt x="885838" y="1371794"/>
                  </a:lnTo>
                  <a:lnTo>
                    <a:pt x="903446" y="1355279"/>
                  </a:lnTo>
                  <a:lnTo>
                    <a:pt x="920265" y="1337737"/>
                  </a:lnTo>
                  <a:lnTo>
                    <a:pt x="936557" y="1319511"/>
                  </a:lnTo>
                  <a:lnTo>
                    <a:pt x="952499" y="1300829"/>
                  </a:lnTo>
                  <a:lnTo>
                    <a:pt x="967481" y="1281843"/>
                  </a:lnTo>
                  <a:lnTo>
                    <a:pt x="981823" y="1262653"/>
                  </a:lnTo>
                  <a:lnTo>
                    <a:pt x="995739" y="1243330"/>
                  </a:lnTo>
                  <a:lnTo>
                    <a:pt x="1009371" y="1223190"/>
                  </a:lnTo>
                  <a:lnTo>
                    <a:pt x="1022813" y="1202506"/>
                  </a:lnTo>
                  <a:lnTo>
                    <a:pt x="1036128" y="1181460"/>
                  </a:lnTo>
                  <a:lnTo>
                    <a:pt x="1048633" y="1160172"/>
                  </a:lnTo>
                  <a:lnTo>
                    <a:pt x="1060599" y="1138723"/>
                  </a:lnTo>
                  <a:lnTo>
                    <a:pt x="1072205" y="1117166"/>
                  </a:lnTo>
                  <a:lnTo>
                    <a:pt x="1082845" y="1095538"/>
                  </a:lnTo>
                  <a:lnTo>
                    <a:pt x="1092841" y="1073863"/>
                  </a:lnTo>
                  <a:lnTo>
                    <a:pt x="1102408" y="1052155"/>
                  </a:lnTo>
                  <a:lnTo>
                    <a:pt x="1111689" y="1029700"/>
                  </a:lnTo>
                  <a:lnTo>
                    <a:pt x="1120779" y="1006747"/>
                  </a:lnTo>
                  <a:lnTo>
                    <a:pt x="1129742" y="983462"/>
                  </a:lnTo>
                  <a:lnTo>
                    <a:pt x="1137169" y="959956"/>
                  </a:lnTo>
                  <a:lnTo>
                    <a:pt x="1143571" y="936303"/>
                  </a:lnTo>
                  <a:lnTo>
                    <a:pt x="1149291" y="912551"/>
                  </a:lnTo>
                  <a:lnTo>
                    <a:pt x="1153105" y="888734"/>
                  </a:lnTo>
                  <a:lnTo>
                    <a:pt x="1155646" y="864873"/>
                  </a:lnTo>
                  <a:lnTo>
                    <a:pt x="1157341" y="840982"/>
                  </a:lnTo>
                  <a:lnTo>
                    <a:pt x="1159196" y="817798"/>
                  </a:lnTo>
                  <a:lnTo>
                    <a:pt x="1161160" y="795085"/>
                  </a:lnTo>
                  <a:lnTo>
                    <a:pt x="1163193" y="772686"/>
                  </a:lnTo>
                  <a:lnTo>
                    <a:pt x="1163824" y="750496"/>
                  </a:lnTo>
                  <a:lnTo>
                    <a:pt x="1163519" y="728445"/>
                  </a:lnTo>
                  <a:lnTo>
                    <a:pt x="1162589" y="706488"/>
                  </a:lnTo>
                  <a:lnTo>
                    <a:pt x="1161244" y="684593"/>
                  </a:lnTo>
                  <a:lnTo>
                    <a:pt x="1159622" y="662739"/>
                  </a:lnTo>
                  <a:lnTo>
                    <a:pt x="1157814" y="640912"/>
                  </a:lnTo>
                  <a:lnTo>
                    <a:pt x="1155158" y="619104"/>
                  </a:lnTo>
                  <a:lnTo>
                    <a:pt x="1151936" y="597308"/>
                  </a:lnTo>
                  <a:lnTo>
                    <a:pt x="1148336" y="575520"/>
                  </a:lnTo>
                  <a:lnTo>
                    <a:pt x="1143759" y="554464"/>
                  </a:lnTo>
                  <a:lnTo>
                    <a:pt x="1138530" y="533895"/>
                  </a:lnTo>
                  <a:lnTo>
                    <a:pt x="1132868" y="513650"/>
                  </a:lnTo>
                  <a:lnTo>
                    <a:pt x="1126189" y="494349"/>
                  </a:lnTo>
                  <a:lnTo>
                    <a:pt x="1118835" y="475675"/>
                  </a:lnTo>
                  <a:lnTo>
                    <a:pt x="1111029" y="457420"/>
                  </a:lnTo>
                  <a:lnTo>
                    <a:pt x="1102922" y="439444"/>
                  </a:lnTo>
                  <a:lnTo>
                    <a:pt x="1094614" y="421655"/>
                  </a:lnTo>
                  <a:lnTo>
                    <a:pt x="1086173" y="403990"/>
                  </a:lnTo>
                  <a:lnTo>
                    <a:pt x="1077643" y="386407"/>
                  </a:lnTo>
                  <a:lnTo>
                    <a:pt x="1069053" y="368880"/>
                  </a:lnTo>
                  <a:lnTo>
                    <a:pt x="1060423" y="351389"/>
                  </a:lnTo>
                  <a:lnTo>
                    <a:pt x="1051042" y="333923"/>
                  </a:lnTo>
                  <a:lnTo>
                    <a:pt x="1041159" y="316473"/>
                  </a:lnTo>
                  <a:lnTo>
                    <a:pt x="1030942" y="299034"/>
                  </a:lnTo>
                  <a:lnTo>
                    <a:pt x="1009913" y="268046"/>
                  </a:lnTo>
                  <a:lnTo>
                    <a:pt x="987746" y="239033"/>
                  </a:lnTo>
                  <a:lnTo>
                    <a:pt x="963380" y="209206"/>
                  </a:lnTo>
                  <a:lnTo>
                    <a:pt x="936101" y="180951"/>
                  </a:lnTo>
                  <a:lnTo>
                    <a:pt x="907769" y="153879"/>
                  </a:lnTo>
                  <a:lnTo>
                    <a:pt x="880663" y="127333"/>
                  </a:lnTo>
                  <a:lnTo>
                    <a:pt x="852167" y="104890"/>
                  </a:lnTo>
                  <a:lnTo>
                    <a:pt x="823294" y="85966"/>
                  </a:lnTo>
                  <a:lnTo>
                    <a:pt x="795947" y="70298"/>
                  </a:lnTo>
                  <a:lnTo>
                    <a:pt x="771215" y="58012"/>
                  </a:lnTo>
                  <a:lnTo>
                    <a:pt x="740760" y="44871"/>
                  </a:lnTo>
                  <a:lnTo>
                    <a:pt x="716593" y="35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637"/>
            <p:cNvSpPr/>
            <p:nvPr/>
          </p:nvSpPr>
          <p:spPr>
            <a:xfrm>
              <a:off x="2070661" y="2469538"/>
              <a:ext cx="1168372" cy="1558610"/>
            </a:xfrm>
            <a:custGeom>
              <a:avLst/>
              <a:gdLst/>
              <a:ahLst/>
              <a:cxnLst/>
              <a:rect l="0" t="0" r="0" b="0"/>
              <a:pathLst>
                <a:path w="1168372" h="1558610">
                  <a:moveTo>
                    <a:pt x="666007" y="12404"/>
                  </a:moveTo>
                  <a:lnTo>
                    <a:pt x="666007" y="8938"/>
                  </a:lnTo>
                  <a:lnTo>
                    <a:pt x="663830" y="7916"/>
                  </a:lnTo>
                  <a:lnTo>
                    <a:pt x="635623" y="1564"/>
                  </a:lnTo>
                  <a:lnTo>
                    <a:pt x="609753" y="0"/>
                  </a:lnTo>
                  <a:lnTo>
                    <a:pt x="582654" y="263"/>
                  </a:lnTo>
                  <a:lnTo>
                    <a:pt x="551241" y="5340"/>
                  </a:lnTo>
                  <a:lnTo>
                    <a:pt x="527189" y="11925"/>
                  </a:lnTo>
                  <a:lnTo>
                    <a:pt x="501984" y="23561"/>
                  </a:lnTo>
                  <a:lnTo>
                    <a:pt x="476994" y="37683"/>
                  </a:lnTo>
                  <a:lnTo>
                    <a:pt x="453792" y="51217"/>
                  </a:lnTo>
                  <a:lnTo>
                    <a:pt x="427514" y="70295"/>
                  </a:lnTo>
                  <a:lnTo>
                    <a:pt x="398902" y="93288"/>
                  </a:lnTo>
                  <a:lnTo>
                    <a:pt x="369252" y="118021"/>
                  </a:lnTo>
                  <a:lnTo>
                    <a:pt x="341076" y="145463"/>
                  </a:lnTo>
                  <a:lnTo>
                    <a:pt x="313314" y="176045"/>
                  </a:lnTo>
                  <a:lnTo>
                    <a:pt x="298798" y="193344"/>
                  </a:lnTo>
                  <a:lnTo>
                    <a:pt x="284041" y="211408"/>
                  </a:lnTo>
                  <a:lnTo>
                    <a:pt x="269849" y="229982"/>
                  </a:lnTo>
                  <a:lnTo>
                    <a:pt x="256033" y="248896"/>
                  </a:lnTo>
                  <a:lnTo>
                    <a:pt x="242469" y="268037"/>
                  </a:lnTo>
                  <a:lnTo>
                    <a:pt x="228345" y="287329"/>
                  </a:lnTo>
                  <a:lnTo>
                    <a:pt x="213850" y="306722"/>
                  </a:lnTo>
                  <a:lnTo>
                    <a:pt x="199106" y="326182"/>
                  </a:lnTo>
                  <a:lnTo>
                    <a:pt x="185649" y="346412"/>
                  </a:lnTo>
                  <a:lnTo>
                    <a:pt x="173048" y="367156"/>
                  </a:lnTo>
                  <a:lnTo>
                    <a:pt x="161020" y="388243"/>
                  </a:lnTo>
                  <a:lnTo>
                    <a:pt x="148646" y="410284"/>
                  </a:lnTo>
                  <a:lnTo>
                    <a:pt x="136042" y="432960"/>
                  </a:lnTo>
                  <a:lnTo>
                    <a:pt x="123286" y="456061"/>
                  </a:lnTo>
                  <a:lnTo>
                    <a:pt x="112605" y="479444"/>
                  </a:lnTo>
                  <a:lnTo>
                    <a:pt x="103306" y="503015"/>
                  </a:lnTo>
                  <a:lnTo>
                    <a:pt x="94931" y="526713"/>
                  </a:lnTo>
                  <a:lnTo>
                    <a:pt x="86444" y="551220"/>
                  </a:lnTo>
                  <a:lnTo>
                    <a:pt x="77883" y="576266"/>
                  </a:lnTo>
                  <a:lnTo>
                    <a:pt x="69273" y="601672"/>
                  </a:lnTo>
                  <a:lnTo>
                    <a:pt x="61356" y="627319"/>
                  </a:lnTo>
                  <a:lnTo>
                    <a:pt x="53901" y="653124"/>
                  </a:lnTo>
                  <a:lnTo>
                    <a:pt x="46754" y="679037"/>
                  </a:lnTo>
                  <a:lnTo>
                    <a:pt x="40537" y="705020"/>
                  </a:lnTo>
                  <a:lnTo>
                    <a:pt x="34942" y="731052"/>
                  </a:lnTo>
                  <a:lnTo>
                    <a:pt x="29760" y="757114"/>
                  </a:lnTo>
                  <a:lnTo>
                    <a:pt x="25579" y="783198"/>
                  </a:lnTo>
                  <a:lnTo>
                    <a:pt x="22067" y="809296"/>
                  </a:lnTo>
                  <a:lnTo>
                    <a:pt x="18999" y="835402"/>
                  </a:lnTo>
                  <a:lnTo>
                    <a:pt x="14777" y="861516"/>
                  </a:lnTo>
                  <a:lnTo>
                    <a:pt x="9785" y="887633"/>
                  </a:lnTo>
                  <a:lnTo>
                    <a:pt x="4280" y="913753"/>
                  </a:lnTo>
                  <a:lnTo>
                    <a:pt x="1336" y="938424"/>
                  </a:lnTo>
                  <a:lnTo>
                    <a:pt x="99" y="962128"/>
                  </a:lnTo>
                  <a:lnTo>
                    <a:pt x="0" y="985188"/>
                  </a:lnTo>
                  <a:lnTo>
                    <a:pt x="1385" y="1008544"/>
                  </a:lnTo>
                  <a:lnTo>
                    <a:pt x="3760" y="1032097"/>
                  </a:lnTo>
                  <a:lnTo>
                    <a:pt x="6795" y="1055783"/>
                  </a:lnTo>
                  <a:lnTo>
                    <a:pt x="10270" y="1078830"/>
                  </a:lnTo>
                  <a:lnTo>
                    <a:pt x="14038" y="1101452"/>
                  </a:lnTo>
                  <a:lnTo>
                    <a:pt x="18001" y="1123790"/>
                  </a:lnTo>
                  <a:lnTo>
                    <a:pt x="23546" y="1145215"/>
                  </a:lnTo>
                  <a:lnTo>
                    <a:pt x="30146" y="1166028"/>
                  </a:lnTo>
                  <a:lnTo>
                    <a:pt x="37448" y="1186436"/>
                  </a:lnTo>
                  <a:lnTo>
                    <a:pt x="44494" y="1206572"/>
                  </a:lnTo>
                  <a:lnTo>
                    <a:pt x="51368" y="1226527"/>
                  </a:lnTo>
                  <a:lnTo>
                    <a:pt x="58128" y="1246363"/>
                  </a:lnTo>
                  <a:lnTo>
                    <a:pt x="66263" y="1266118"/>
                  </a:lnTo>
                  <a:lnTo>
                    <a:pt x="75315" y="1285819"/>
                  </a:lnTo>
                  <a:lnTo>
                    <a:pt x="84978" y="1305485"/>
                  </a:lnTo>
                  <a:lnTo>
                    <a:pt x="95049" y="1324401"/>
                  </a:lnTo>
                  <a:lnTo>
                    <a:pt x="105391" y="1342818"/>
                  </a:lnTo>
                  <a:lnTo>
                    <a:pt x="115915" y="1360901"/>
                  </a:lnTo>
                  <a:lnTo>
                    <a:pt x="127285" y="1378037"/>
                  </a:lnTo>
                  <a:lnTo>
                    <a:pt x="151530" y="1410623"/>
                  </a:lnTo>
                  <a:lnTo>
                    <a:pt x="178754" y="1438168"/>
                  </a:lnTo>
                  <a:lnTo>
                    <a:pt x="207062" y="1461781"/>
                  </a:lnTo>
                  <a:lnTo>
                    <a:pt x="234157" y="1481951"/>
                  </a:lnTo>
                  <a:lnTo>
                    <a:pt x="264585" y="1500591"/>
                  </a:lnTo>
                  <a:lnTo>
                    <a:pt x="296735" y="1517101"/>
                  </a:lnTo>
                  <a:lnTo>
                    <a:pt x="327957" y="1529276"/>
                  </a:lnTo>
                  <a:lnTo>
                    <a:pt x="344846" y="1534556"/>
                  </a:lnTo>
                  <a:lnTo>
                    <a:pt x="362637" y="1539526"/>
                  </a:lnTo>
                  <a:lnTo>
                    <a:pt x="381029" y="1544291"/>
                  </a:lnTo>
                  <a:lnTo>
                    <a:pt x="399096" y="1548194"/>
                  </a:lnTo>
                  <a:lnTo>
                    <a:pt x="416946" y="1551521"/>
                  </a:lnTo>
                  <a:lnTo>
                    <a:pt x="434652" y="1554465"/>
                  </a:lnTo>
                  <a:lnTo>
                    <a:pt x="452262" y="1556428"/>
                  </a:lnTo>
                  <a:lnTo>
                    <a:pt x="469808" y="1557737"/>
                  </a:lnTo>
                  <a:lnTo>
                    <a:pt x="487311" y="1558609"/>
                  </a:lnTo>
                  <a:lnTo>
                    <a:pt x="505511" y="1557739"/>
                  </a:lnTo>
                  <a:lnTo>
                    <a:pt x="524175" y="1555707"/>
                  </a:lnTo>
                  <a:lnTo>
                    <a:pt x="543150" y="1552901"/>
                  </a:lnTo>
                  <a:lnTo>
                    <a:pt x="561605" y="1548854"/>
                  </a:lnTo>
                  <a:lnTo>
                    <a:pt x="579715" y="1543979"/>
                  </a:lnTo>
                  <a:lnTo>
                    <a:pt x="597593" y="1538551"/>
                  </a:lnTo>
                  <a:lnTo>
                    <a:pt x="615318" y="1532030"/>
                  </a:lnTo>
                  <a:lnTo>
                    <a:pt x="632940" y="1524780"/>
                  </a:lnTo>
                  <a:lnTo>
                    <a:pt x="650494" y="1517044"/>
                  </a:lnTo>
                  <a:lnTo>
                    <a:pt x="668728" y="1508257"/>
                  </a:lnTo>
                  <a:lnTo>
                    <a:pt x="687415" y="1498771"/>
                  </a:lnTo>
                  <a:lnTo>
                    <a:pt x="706405" y="1488818"/>
                  </a:lnTo>
                  <a:lnTo>
                    <a:pt x="724145" y="1477829"/>
                  </a:lnTo>
                  <a:lnTo>
                    <a:pt x="741052" y="1466149"/>
                  </a:lnTo>
                  <a:lnTo>
                    <a:pt x="757403" y="1454007"/>
                  </a:lnTo>
                  <a:lnTo>
                    <a:pt x="774835" y="1440107"/>
                  </a:lnTo>
                  <a:lnTo>
                    <a:pt x="792987" y="1425035"/>
                  </a:lnTo>
                  <a:lnTo>
                    <a:pt x="811621" y="1409181"/>
                  </a:lnTo>
                  <a:lnTo>
                    <a:pt x="829123" y="1392806"/>
                  </a:lnTo>
                  <a:lnTo>
                    <a:pt x="845872" y="1376084"/>
                  </a:lnTo>
                  <a:lnTo>
                    <a:pt x="862117" y="1359130"/>
                  </a:lnTo>
                  <a:lnTo>
                    <a:pt x="878027" y="1341296"/>
                  </a:lnTo>
                  <a:lnTo>
                    <a:pt x="893714" y="1322875"/>
                  </a:lnTo>
                  <a:lnTo>
                    <a:pt x="909252" y="1304063"/>
                  </a:lnTo>
                  <a:lnTo>
                    <a:pt x="924690" y="1284990"/>
                  </a:lnTo>
                  <a:lnTo>
                    <a:pt x="940063" y="1265743"/>
                  </a:lnTo>
                  <a:lnTo>
                    <a:pt x="955391" y="1246381"/>
                  </a:lnTo>
                  <a:lnTo>
                    <a:pt x="969964" y="1226215"/>
                  </a:lnTo>
                  <a:lnTo>
                    <a:pt x="984034" y="1205515"/>
                  </a:lnTo>
                  <a:lnTo>
                    <a:pt x="997768" y="1184457"/>
                  </a:lnTo>
                  <a:lnTo>
                    <a:pt x="1010552" y="1162436"/>
                  </a:lnTo>
                  <a:lnTo>
                    <a:pt x="1022704" y="1139772"/>
                  </a:lnTo>
                  <a:lnTo>
                    <a:pt x="1034434" y="1116680"/>
                  </a:lnTo>
                  <a:lnTo>
                    <a:pt x="1045883" y="1093303"/>
                  </a:lnTo>
                  <a:lnTo>
                    <a:pt x="1057143" y="1069735"/>
                  </a:lnTo>
                  <a:lnTo>
                    <a:pt x="1068279" y="1046040"/>
                  </a:lnTo>
                  <a:lnTo>
                    <a:pt x="1080057" y="1022261"/>
                  </a:lnTo>
                  <a:lnTo>
                    <a:pt x="1092263" y="998425"/>
                  </a:lnTo>
                  <a:lnTo>
                    <a:pt x="1104755" y="974551"/>
                  </a:lnTo>
                  <a:lnTo>
                    <a:pt x="1115260" y="950653"/>
                  </a:lnTo>
                  <a:lnTo>
                    <a:pt x="1124441" y="926738"/>
                  </a:lnTo>
                  <a:lnTo>
                    <a:pt x="1132738" y="902812"/>
                  </a:lnTo>
                  <a:lnTo>
                    <a:pt x="1139721" y="878878"/>
                  </a:lnTo>
                  <a:lnTo>
                    <a:pt x="1145828" y="854939"/>
                  </a:lnTo>
                  <a:lnTo>
                    <a:pt x="1151351" y="830997"/>
                  </a:lnTo>
                  <a:lnTo>
                    <a:pt x="1155758" y="807053"/>
                  </a:lnTo>
                  <a:lnTo>
                    <a:pt x="1159422" y="783107"/>
                  </a:lnTo>
                  <a:lnTo>
                    <a:pt x="1162591" y="759161"/>
                  </a:lnTo>
                  <a:lnTo>
                    <a:pt x="1164703" y="735940"/>
                  </a:lnTo>
                  <a:lnTo>
                    <a:pt x="1166111" y="713201"/>
                  </a:lnTo>
                  <a:lnTo>
                    <a:pt x="1167050" y="690785"/>
                  </a:lnTo>
                  <a:lnTo>
                    <a:pt x="1167676" y="668584"/>
                  </a:lnTo>
                  <a:lnTo>
                    <a:pt x="1168093" y="646527"/>
                  </a:lnTo>
                  <a:lnTo>
                    <a:pt x="1168371" y="624564"/>
                  </a:lnTo>
                  <a:lnTo>
                    <a:pt x="1167105" y="602665"/>
                  </a:lnTo>
                  <a:lnTo>
                    <a:pt x="1164810" y="580809"/>
                  </a:lnTo>
                  <a:lnTo>
                    <a:pt x="1161828" y="558981"/>
                  </a:lnTo>
                  <a:lnTo>
                    <a:pt x="1158389" y="537898"/>
                  </a:lnTo>
                  <a:lnTo>
                    <a:pt x="1154644" y="517311"/>
                  </a:lnTo>
                  <a:lnTo>
                    <a:pt x="1150697" y="497055"/>
                  </a:lnTo>
                  <a:lnTo>
                    <a:pt x="1145888" y="477745"/>
                  </a:lnTo>
                  <a:lnTo>
                    <a:pt x="1140505" y="459065"/>
                  </a:lnTo>
                  <a:lnTo>
                    <a:pt x="1134739" y="440807"/>
                  </a:lnTo>
                  <a:lnTo>
                    <a:pt x="1127992" y="422104"/>
                  </a:lnTo>
                  <a:lnTo>
                    <a:pt x="1120591" y="403103"/>
                  </a:lnTo>
                  <a:lnTo>
                    <a:pt x="1112755" y="383904"/>
                  </a:lnTo>
                  <a:lnTo>
                    <a:pt x="1104628" y="365300"/>
                  </a:lnTo>
                  <a:lnTo>
                    <a:pt x="1096307" y="347091"/>
                  </a:lnTo>
                  <a:lnTo>
                    <a:pt x="1087856" y="329146"/>
                  </a:lnTo>
                  <a:lnTo>
                    <a:pt x="1078594" y="312102"/>
                  </a:lnTo>
                  <a:lnTo>
                    <a:pt x="1058627" y="279619"/>
                  </a:lnTo>
                  <a:lnTo>
                    <a:pt x="1048222" y="263119"/>
                  </a:lnTo>
                  <a:lnTo>
                    <a:pt x="1037657" y="246313"/>
                  </a:lnTo>
                  <a:lnTo>
                    <a:pt x="1026985" y="229303"/>
                  </a:lnTo>
                  <a:lnTo>
                    <a:pt x="1005452" y="198793"/>
                  </a:lnTo>
                  <a:lnTo>
                    <a:pt x="983060" y="170718"/>
                  </a:lnTo>
                  <a:lnTo>
                    <a:pt x="958594" y="143726"/>
                  </a:lnTo>
                  <a:lnTo>
                    <a:pt x="931270" y="119151"/>
                  </a:lnTo>
                  <a:lnTo>
                    <a:pt x="902920" y="96859"/>
                  </a:lnTo>
                  <a:lnTo>
                    <a:pt x="875805" y="77275"/>
                  </a:lnTo>
                  <a:lnTo>
                    <a:pt x="847304" y="60830"/>
                  </a:lnTo>
                  <a:lnTo>
                    <a:pt x="818430" y="46990"/>
                  </a:lnTo>
                  <a:lnTo>
                    <a:pt x="791082" y="36001"/>
                  </a:lnTo>
                  <a:lnTo>
                    <a:pt x="764413" y="28214"/>
                  </a:lnTo>
                  <a:lnTo>
                    <a:pt x="738772" y="23059"/>
                  </a:lnTo>
                  <a:lnTo>
                    <a:pt x="715281" y="20769"/>
                  </a:lnTo>
                  <a:lnTo>
                    <a:pt x="683240" y="19298"/>
                  </a:lnTo>
                  <a:lnTo>
                    <a:pt x="672539" y="18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156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34167 1.11111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809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0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31" grpId="0"/>
      <p:bldP spid="80931" grpId="1"/>
      <p:bldP spid="80932" grpId="0"/>
      <p:bldP spid="809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37"/>
          <p:cNvSpPr>
            <a:spLocks noChangeArrowheads="1"/>
          </p:cNvSpPr>
          <p:nvPr/>
        </p:nvSpPr>
        <p:spPr bwMode="auto">
          <a:xfrm>
            <a:off x="6161088" y="1239838"/>
            <a:ext cx="1403350" cy="1428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 dirty="0"/>
          </a:p>
        </p:txBody>
      </p:sp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1905000" y="2921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CHLORINE</a:t>
            </a:r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1868488" y="3035300"/>
            <a:ext cx="23606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u="none" dirty="0" smtClean="0">
                <a:latin typeface="Arial" charset="0"/>
              </a:rPr>
              <a:t>Both Chlorine </a:t>
            </a:r>
            <a:r>
              <a:rPr lang="en-US" sz="1800" b="1" u="none" dirty="0">
                <a:latin typeface="Arial" charset="0"/>
              </a:rPr>
              <a:t>atom needs one electron to complete its outer shell </a:t>
            </a:r>
          </a:p>
        </p:txBody>
      </p: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4922838" y="3030538"/>
            <a:ext cx="28463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u="none" dirty="0" smtClean="0">
                <a:solidFill>
                  <a:srgbClr val="A50021"/>
                </a:solidFill>
                <a:latin typeface="Arial" charset="0"/>
              </a:rPr>
              <a:t>Atoms </a:t>
            </a:r>
            <a:r>
              <a:rPr lang="en-US" sz="1800" b="1" u="none" dirty="0">
                <a:solidFill>
                  <a:srgbClr val="A50021"/>
                </a:solidFill>
                <a:latin typeface="Arial" charset="0"/>
              </a:rPr>
              <a:t>share a pair of </a:t>
            </a:r>
            <a:r>
              <a:rPr lang="en-US" sz="1800" b="1" u="none" dirty="0" smtClean="0">
                <a:solidFill>
                  <a:srgbClr val="A50021"/>
                </a:solidFill>
                <a:latin typeface="Arial" charset="0"/>
              </a:rPr>
              <a:t>electrons</a:t>
            </a:r>
            <a:endParaRPr lang="en-US" sz="1800" b="1" u="none" dirty="0">
              <a:solidFill>
                <a:srgbClr val="A50021"/>
              </a:solidFill>
              <a:latin typeface="Arial" charset="0"/>
            </a:endParaRPr>
          </a:p>
        </p:txBody>
      </p:sp>
      <p:grpSp>
        <p:nvGrpSpPr>
          <p:cNvPr id="142382" name="Group 46"/>
          <p:cNvGrpSpPr>
            <a:grpSpLocks/>
          </p:cNvGrpSpPr>
          <p:nvPr/>
        </p:nvGrpSpPr>
        <p:grpSpPr bwMode="auto">
          <a:xfrm>
            <a:off x="2274888" y="1147763"/>
            <a:ext cx="1568450" cy="1590675"/>
            <a:chOff x="1433" y="723"/>
            <a:chExt cx="988" cy="1002"/>
          </a:xfrm>
        </p:grpSpPr>
        <p:sp>
          <p:nvSpPr>
            <p:cNvPr id="43039" name="Oval 3"/>
            <p:cNvSpPr>
              <a:spLocks noChangeArrowheads="1"/>
            </p:cNvSpPr>
            <p:nvPr/>
          </p:nvSpPr>
          <p:spPr bwMode="auto">
            <a:xfrm>
              <a:off x="1497" y="781"/>
              <a:ext cx="884" cy="9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sz="2400" u="none"/>
            </a:p>
          </p:txBody>
        </p:sp>
        <p:sp>
          <p:nvSpPr>
            <p:cNvPr id="43040" name="Oval 4"/>
            <p:cNvSpPr>
              <a:spLocks noChangeAspect="1" noChangeArrowheads="1"/>
            </p:cNvSpPr>
            <p:nvPr/>
          </p:nvSpPr>
          <p:spPr bwMode="auto">
            <a:xfrm>
              <a:off x="1433" y="1256"/>
              <a:ext cx="125" cy="125"/>
            </a:xfrm>
            <a:prstGeom prst="ellipse">
              <a:avLst/>
            </a:prstGeom>
            <a:solidFill>
              <a:srgbClr val="3399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1" name="Oval 5"/>
            <p:cNvSpPr>
              <a:spLocks noChangeAspect="1" noChangeArrowheads="1"/>
            </p:cNvSpPr>
            <p:nvPr/>
          </p:nvSpPr>
          <p:spPr bwMode="auto">
            <a:xfrm>
              <a:off x="1780" y="723"/>
              <a:ext cx="125" cy="125"/>
            </a:xfrm>
            <a:prstGeom prst="ellipse">
              <a:avLst/>
            </a:prstGeom>
            <a:solidFill>
              <a:srgbClr val="3399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2" name="Oval 6"/>
            <p:cNvSpPr>
              <a:spLocks noChangeAspect="1" noChangeArrowheads="1"/>
            </p:cNvSpPr>
            <p:nvPr/>
          </p:nvSpPr>
          <p:spPr bwMode="auto">
            <a:xfrm>
              <a:off x="1974" y="1600"/>
              <a:ext cx="125" cy="125"/>
            </a:xfrm>
            <a:prstGeom prst="ellipse">
              <a:avLst/>
            </a:prstGeom>
            <a:solidFill>
              <a:srgbClr val="3399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3" name="Text Box 7"/>
            <p:cNvSpPr txBox="1">
              <a:spLocks noChangeArrowheads="1"/>
            </p:cNvSpPr>
            <p:nvPr/>
          </p:nvSpPr>
          <p:spPr bwMode="auto">
            <a:xfrm>
              <a:off x="1726" y="1030"/>
              <a:ext cx="4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3600" b="1" u="none" dirty="0" err="1">
                  <a:latin typeface="Arial" charset="0"/>
                </a:rPr>
                <a:t>C</a:t>
              </a:r>
              <a:r>
                <a:rPr lang="en-GB" sz="3600" b="1" i="1" u="none" dirty="0" err="1"/>
                <a:t>l</a:t>
              </a:r>
              <a:endParaRPr lang="en-GB" sz="2400" b="1" i="1" u="none" dirty="0"/>
            </a:p>
          </p:txBody>
        </p:sp>
        <p:sp>
          <p:nvSpPr>
            <p:cNvPr id="43044" name="Oval 15"/>
            <p:cNvSpPr>
              <a:spLocks noChangeAspect="1" noChangeArrowheads="1"/>
            </p:cNvSpPr>
            <p:nvPr/>
          </p:nvSpPr>
          <p:spPr bwMode="auto">
            <a:xfrm>
              <a:off x="1974" y="731"/>
              <a:ext cx="125" cy="125"/>
            </a:xfrm>
            <a:prstGeom prst="ellipse">
              <a:avLst/>
            </a:prstGeom>
            <a:solidFill>
              <a:srgbClr val="3399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5" name="Oval 16"/>
            <p:cNvSpPr>
              <a:spLocks noChangeAspect="1" noChangeArrowheads="1"/>
            </p:cNvSpPr>
            <p:nvPr/>
          </p:nvSpPr>
          <p:spPr bwMode="auto">
            <a:xfrm>
              <a:off x="1434" y="1077"/>
              <a:ext cx="125" cy="125"/>
            </a:xfrm>
            <a:prstGeom prst="ellipse">
              <a:avLst/>
            </a:prstGeom>
            <a:solidFill>
              <a:srgbClr val="3399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6" name="Oval 17"/>
            <p:cNvSpPr>
              <a:spLocks noChangeAspect="1" noChangeArrowheads="1"/>
            </p:cNvSpPr>
            <p:nvPr/>
          </p:nvSpPr>
          <p:spPr bwMode="auto">
            <a:xfrm>
              <a:off x="1757" y="1588"/>
              <a:ext cx="125" cy="125"/>
            </a:xfrm>
            <a:prstGeom prst="ellipse">
              <a:avLst/>
            </a:prstGeom>
            <a:solidFill>
              <a:srgbClr val="3399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sz="2400">
                <a:solidFill>
                  <a:schemeClr val="accent1"/>
                </a:solidFill>
              </a:endParaRPr>
            </a:p>
          </p:txBody>
        </p:sp>
        <p:sp>
          <p:nvSpPr>
            <p:cNvPr id="43047" name="Oval 34"/>
            <p:cNvSpPr>
              <a:spLocks noChangeAspect="1" noChangeArrowheads="1"/>
            </p:cNvSpPr>
            <p:nvPr/>
          </p:nvSpPr>
          <p:spPr bwMode="auto">
            <a:xfrm>
              <a:off x="2296" y="1042"/>
              <a:ext cx="125" cy="125"/>
            </a:xfrm>
            <a:prstGeom prst="ellipse">
              <a:avLst/>
            </a:prstGeom>
            <a:solidFill>
              <a:srgbClr val="3399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7" name="Text Box 35"/>
          <p:cNvSpPr txBox="1">
            <a:spLocks noChangeArrowheads="1"/>
          </p:cNvSpPr>
          <p:nvPr/>
        </p:nvSpPr>
        <p:spPr bwMode="auto">
          <a:xfrm>
            <a:off x="1138238" y="6324600"/>
            <a:ext cx="6757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u="none" dirty="0">
                <a:solidFill>
                  <a:srgbClr val="663300"/>
                </a:solidFill>
                <a:latin typeface="Arial" charset="0"/>
              </a:rPr>
              <a:t>PRESS THE SPACE BAR TO START / ADVANCE AN ANIMATION</a:t>
            </a:r>
          </a:p>
        </p:txBody>
      </p:sp>
      <p:sp>
        <p:nvSpPr>
          <p:cNvPr id="43019" name="Oval 39"/>
          <p:cNvSpPr>
            <a:spLocks noChangeAspect="1" noChangeArrowheads="1"/>
          </p:cNvSpPr>
          <p:nvPr/>
        </p:nvSpPr>
        <p:spPr bwMode="auto">
          <a:xfrm>
            <a:off x="6610350" y="1147763"/>
            <a:ext cx="198438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Oval 40"/>
          <p:cNvSpPr>
            <a:spLocks noChangeAspect="1" noChangeArrowheads="1"/>
          </p:cNvSpPr>
          <p:nvPr/>
        </p:nvSpPr>
        <p:spPr bwMode="auto">
          <a:xfrm>
            <a:off x="6918325" y="2540000"/>
            <a:ext cx="198438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Text Box 41"/>
          <p:cNvSpPr txBox="1">
            <a:spLocks noChangeArrowheads="1"/>
          </p:cNvSpPr>
          <p:nvPr/>
        </p:nvSpPr>
        <p:spPr bwMode="auto">
          <a:xfrm>
            <a:off x="6524625" y="16351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3600" b="1" u="none">
                <a:latin typeface="Arial" charset="0"/>
              </a:rPr>
              <a:t>C</a:t>
            </a:r>
            <a:r>
              <a:rPr lang="en-GB" sz="3600" b="1" i="1" u="none"/>
              <a:t>l</a:t>
            </a:r>
            <a:endParaRPr lang="en-GB" sz="2400" b="1" i="1" u="none"/>
          </a:p>
        </p:txBody>
      </p:sp>
      <p:sp>
        <p:nvSpPr>
          <p:cNvPr id="43022" name="Oval 42"/>
          <p:cNvSpPr>
            <a:spLocks noChangeAspect="1" noChangeArrowheads="1"/>
          </p:cNvSpPr>
          <p:nvPr/>
        </p:nvSpPr>
        <p:spPr bwMode="auto">
          <a:xfrm>
            <a:off x="6918325" y="1160463"/>
            <a:ext cx="198438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Oval 43"/>
          <p:cNvSpPr>
            <a:spLocks noChangeAspect="1" noChangeArrowheads="1"/>
          </p:cNvSpPr>
          <p:nvPr/>
        </p:nvSpPr>
        <p:spPr bwMode="auto">
          <a:xfrm>
            <a:off x="7470775" y="1976438"/>
            <a:ext cx="198438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Oval 44"/>
          <p:cNvSpPr>
            <a:spLocks noChangeAspect="1" noChangeArrowheads="1"/>
          </p:cNvSpPr>
          <p:nvPr/>
        </p:nvSpPr>
        <p:spPr bwMode="auto">
          <a:xfrm>
            <a:off x="6573838" y="2520950"/>
            <a:ext cx="198437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>
              <a:solidFill>
                <a:schemeClr val="accent1"/>
              </a:solidFill>
            </a:endParaRPr>
          </a:p>
        </p:txBody>
      </p:sp>
      <p:sp>
        <p:nvSpPr>
          <p:cNvPr id="43025" name="Oval 45"/>
          <p:cNvSpPr>
            <a:spLocks noChangeAspect="1" noChangeArrowheads="1"/>
          </p:cNvSpPr>
          <p:nvPr/>
        </p:nvSpPr>
        <p:spPr bwMode="auto">
          <a:xfrm>
            <a:off x="7429500" y="1654175"/>
            <a:ext cx="198438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Oval 38"/>
          <p:cNvSpPr>
            <a:spLocks noChangeAspect="1" noChangeArrowheads="1"/>
          </p:cNvSpPr>
          <p:nvPr/>
        </p:nvSpPr>
        <p:spPr bwMode="auto">
          <a:xfrm>
            <a:off x="6084888" y="2032000"/>
            <a:ext cx="198437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2384" name="Group 48"/>
          <p:cNvGrpSpPr>
            <a:grpSpLocks/>
          </p:cNvGrpSpPr>
          <p:nvPr/>
        </p:nvGrpSpPr>
        <p:grpSpPr bwMode="auto">
          <a:xfrm>
            <a:off x="2044700" y="4495800"/>
            <a:ext cx="5530850" cy="977900"/>
            <a:chOff x="1288" y="3362"/>
            <a:chExt cx="3484" cy="616"/>
          </a:xfrm>
        </p:grpSpPr>
        <p:sp>
          <p:nvSpPr>
            <p:cNvPr id="43028" name="Text Box 19"/>
            <p:cNvSpPr txBox="1">
              <a:spLocks noChangeArrowheads="1"/>
            </p:cNvSpPr>
            <p:nvPr/>
          </p:nvSpPr>
          <p:spPr bwMode="auto">
            <a:xfrm>
              <a:off x="3380" y="3414"/>
              <a:ext cx="139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4800" b="1" u="none">
                  <a:latin typeface="Arial" charset="0"/>
                </a:rPr>
                <a:t>C</a:t>
              </a:r>
              <a:r>
                <a:rPr lang="en-GB" sz="4800" b="1" i="1" u="none"/>
                <a:t>l</a:t>
              </a:r>
              <a:r>
                <a:rPr lang="en-GB" sz="4800" b="1" u="none">
                  <a:latin typeface="Arial" charset="0"/>
                </a:rPr>
                <a:t>    C</a:t>
              </a:r>
              <a:r>
                <a:rPr lang="en-GB" sz="4800" b="1" i="1" u="none"/>
                <a:t>l</a:t>
              </a:r>
              <a:r>
                <a:rPr lang="en-GB" sz="3600" b="1" u="none">
                  <a:latin typeface="Arial" charset="0"/>
                </a:rPr>
                <a:t> </a:t>
              </a:r>
              <a:endParaRPr lang="en-GB" sz="2400" b="1" u="none">
                <a:latin typeface="Arial" charset="0"/>
              </a:endParaRPr>
            </a:p>
          </p:txBody>
        </p:sp>
        <p:sp>
          <p:nvSpPr>
            <p:cNvPr id="43029" name="Line 20"/>
            <p:cNvSpPr>
              <a:spLocks noChangeShapeType="1"/>
            </p:cNvSpPr>
            <p:nvPr/>
          </p:nvSpPr>
          <p:spPr bwMode="auto">
            <a:xfrm>
              <a:off x="3892" y="3669"/>
              <a:ext cx="2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0" name="Text Box 22"/>
            <p:cNvSpPr txBox="1">
              <a:spLocks noChangeArrowheads="1"/>
            </p:cNvSpPr>
            <p:nvPr/>
          </p:nvSpPr>
          <p:spPr bwMode="auto">
            <a:xfrm>
              <a:off x="1288" y="3414"/>
              <a:ext cx="1205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4800" b="1" u="none" dirty="0" err="1">
                  <a:latin typeface="Arial" charset="0"/>
                </a:rPr>
                <a:t>C</a:t>
              </a:r>
              <a:r>
                <a:rPr lang="en-GB" sz="4800" b="1" i="1" u="none" dirty="0" err="1"/>
                <a:t>l</a:t>
              </a:r>
              <a:r>
                <a:rPr lang="en-GB" sz="4800" b="1" u="none" dirty="0">
                  <a:latin typeface="Arial" charset="0"/>
                </a:rPr>
                <a:t>   </a:t>
              </a:r>
              <a:r>
                <a:rPr lang="en-GB" sz="4800" b="1" u="none" dirty="0" err="1">
                  <a:latin typeface="Arial" charset="0"/>
                </a:rPr>
                <a:t>C</a:t>
              </a:r>
              <a:r>
                <a:rPr lang="en-GB" sz="4800" b="1" i="1" u="none" dirty="0" err="1"/>
                <a:t>l</a:t>
              </a:r>
              <a:endParaRPr lang="en-GB" sz="2400" b="1" i="1" u="none" dirty="0"/>
            </a:p>
          </p:txBody>
        </p:sp>
        <p:sp>
          <p:nvSpPr>
            <p:cNvPr id="43031" name="Oval 23"/>
            <p:cNvSpPr>
              <a:spLocks noChangeArrowheads="1"/>
            </p:cNvSpPr>
            <p:nvPr/>
          </p:nvSpPr>
          <p:spPr bwMode="auto">
            <a:xfrm>
              <a:off x="2257" y="3883"/>
              <a:ext cx="95" cy="95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8F8F8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2" name="Oval 24"/>
            <p:cNvSpPr>
              <a:spLocks noChangeArrowheads="1"/>
            </p:cNvSpPr>
            <p:nvPr/>
          </p:nvSpPr>
          <p:spPr bwMode="auto">
            <a:xfrm rot="16200000" flipV="1">
              <a:off x="2507" y="3553"/>
              <a:ext cx="95" cy="95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8F8F8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3" name="Oval 25"/>
            <p:cNvSpPr>
              <a:spLocks noChangeArrowheads="1"/>
            </p:cNvSpPr>
            <p:nvPr/>
          </p:nvSpPr>
          <p:spPr bwMode="auto">
            <a:xfrm flipH="1">
              <a:off x="2116" y="3362"/>
              <a:ext cx="95" cy="95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8F8F8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4" name="Oval 29"/>
            <p:cNvSpPr>
              <a:spLocks noChangeArrowheads="1"/>
            </p:cNvSpPr>
            <p:nvPr/>
          </p:nvSpPr>
          <p:spPr bwMode="auto">
            <a:xfrm rot="5400000" flipV="1">
              <a:off x="1844" y="3716"/>
              <a:ext cx="95" cy="95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8F8F8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5" name="Oval 30"/>
            <p:cNvSpPr>
              <a:spLocks noChangeArrowheads="1"/>
            </p:cNvSpPr>
            <p:nvPr/>
          </p:nvSpPr>
          <p:spPr bwMode="auto">
            <a:xfrm flipH="1">
              <a:off x="2268" y="3362"/>
              <a:ext cx="95" cy="95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8F8F8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6" name="Oval 31"/>
            <p:cNvSpPr>
              <a:spLocks noChangeArrowheads="1"/>
            </p:cNvSpPr>
            <p:nvPr/>
          </p:nvSpPr>
          <p:spPr bwMode="auto">
            <a:xfrm>
              <a:off x="2113" y="3883"/>
              <a:ext cx="95" cy="95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8F8F8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7" name="Oval 32"/>
            <p:cNvSpPr>
              <a:spLocks noChangeArrowheads="1"/>
            </p:cNvSpPr>
            <p:nvPr/>
          </p:nvSpPr>
          <p:spPr bwMode="auto">
            <a:xfrm rot="16200000" flipV="1">
              <a:off x="2507" y="3705"/>
              <a:ext cx="95" cy="95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8F8F8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Line 31"/>
          <p:cNvSpPr>
            <a:spLocks noChangeShapeType="1"/>
          </p:cNvSpPr>
          <p:nvPr/>
        </p:nvSpPr>
        <p:spPr bwMode="auto">
          <a:xfrm rot="2601739" flipV="1">
            <a:off x="3002448" y="480160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rot="2601739">
            <a:off x="2893014" y="4920794"/>
            <a:ext cx="214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 rot="19069487">
            <a:off x="-334353" y="9431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Simple </a:t>
            </a:r>
          </a:p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Molecules</a:t>
            </a:r>
            <a:endParaRPr lang="en-US" i="1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42630" name="SMARTInkShape-638"/>
          <p:cNvSpPr/>
          <p:nvPr/>
        </p:nvSpPr>
        <p:spPr>
          <a:xfrm>
            <a:off x="2357846" y="1848394"/>
            <a:ext cx="32658" cy="71847"/>
          </a:xfrm>
          <a:custGeom>
            <a:avLst/>
            <a:gdLst/>
            <a:ahLst/>
            <a:cxnLst/>
            <a:rect l="0" t="0" r="0" b="0"/>
            <a:pathLst>
              <a:path w="32658" h="71847">
                <a:moveTo>
                  <a:pt x="32657" y="0"/>
                </a:moveTo>
                <a:lnTo>
                  <a:pt x="29189" y="0"/>
                </a:lnTo>
                <a:lnTo>
                  <a:pt x="28168" y="1452"/>
                </a:lnTo>
                <a:lnTo>
                  <a:pt x="26005" y="9703"/>
                </a:lnTo>
                <a:lnTo>
                  <a:pt x="8648" y="42316"/>
                </a:lnTo>
                <a:lnTo>
                  <a:pt x="0" y="7184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633" name="SMARTInkShape-Group120"/>
          <p:cNvGrpSpPr/>
          <p:nvPr/>
        </p:nvGrpSpPr>
        <p:grpSpPr>
          <a:xfrm>
            <a:off x="1508765" y="1031966"/>
            <a:ext cx="744579" cy="1502229"/>
            <a:chOff x="1508765" y="1031966"/>
            <a:chExt cx="744579" cy="1502229"/>
          </a:xfrm>
        </p:grpSpPr>
        <p:sp>
          <p:nvSpPr>
            <p:cNvPr id="142631" name="SMARTInkShape-639"/>
            <p:cNvSpPr/>
            <p:nvPr/>
          </p:nvSpPr>
          <p:spPr>
            <a:xfrm>
              <a:off x="1972491" y="2397034"/>
              <a:ext cx="280853" cy="137161"/>
            </a:xfrm>
            <a:custGeom>
              <a:avLst/>
              <a:gdLst/>
              <a:ahLst/>
              <a:cxnLst/>
              <a:rect l="0" t="0" r="0" b="0"/>
              <a:pathLst>
                <a:path w="280853" h="137161">
                  <a:moveTo>
                    <a:pt x="0" y="137160"/>
                  </a:moveTo>
                  <a:lnTo>
                    <a:pt x="17081" y="136435"/>
                  </a:lnTo>
                  <a:lnTo>
                    <a:pt x="49717" y="131537"/>
                  </a:lnTo>
                  <a:lnTo>
                    <a:pt x="74562" y="127431"/>
                  </a:lnTo>
                  <a:lnTo>
                    <a:pt x="100309" y="121618"/>
                  </a:lnTo>
                  <a:lnTo>
                    <a:pt x="129789" y="111832"/>
                  </a:lnTo>
                  <a:lnTo>
                    <a:pt x="158038" y="96273"/>
                  </a:lnTo>
                  <a:lnTo>
                    <a:pt x="184793" y="81341"/>
                  </a:lnTo>
                  <a:lnTo>
                    <a:pt x="214572" y="64258"/>
                  </a:lnTo>
                  <a:lnTo>
                    <a:pt x="242909" y="45407"/>
                  </a:lnTo>
                  <a:lnTo>
                    <a:pt x="266223" y="19098"/>
                  </a:lnTo>
                  <a:lnTo>
                    <a:pt x="28085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32" name="SMARTInkShape-640"/>
            <p:cNvSpPr/>
            <p:nvPr/>
          </p:nvSpPr>
          <p:spPr>
            <a:xfrm>
              <a:off x="1508765" y="1031966"/>
              <a:ext cx="391882" cy="1227909"/>
            </a:xfrm>
            <a:custGeom>
              <a:avLst/>
              <a:gdLst/>
              <a:ahLst/>
              <a:cxnLst/>
              <a:rect l="0" t="0" r="0" b="0"/>
              <a:pathLst>
                <a:path w="391882" h="1227909">
                  <a:moveTo>
                    <a:pt x="391881" y="0"/>
                  </a:moveTo>
                  <a:lnTo>
                    <a:pt x="368874" y="12592"/>
                  </a:lnTo>
                  <a:lnTo>
                    <a:pt x="343551" y="33854"/>
                  </a:lnTo>
                  <a:lnTo>
                    <a:pt x="317327" y="52606"/>
                  </a:lnTo>
                  <a:lnTo>
                    <a:pt x="290446" y="71950"/>
                  </a:lnTo>
                  <a:lnTo>
                    <a:pt x="258391" y="97992"/>
                  </a:lnTo>
                  <a:lnTo>
                    <a:pt x="229320" y="124827"/>
                  </a:lnTo>
                  <a:lnTo>
                    <a:pt x="202612" y="155393"/>
                  </a:lnTo>
                  <a:lnTo>
                    <a:pt x="176372" y="186078"/>
                  </a:lnTo>
                  <a:lnTo>
                    <a:pt x="156758" y="211485"/>
                  </a:lnTo>
                  <a:lnTo>
                    <a:pt x="137158" y="237398"/>
                  </a:lnTo>
                  <a:lnTo>
                    <a:pt x="121029" y="263461"/>
                  </a:lnTo>
                  <a:lnTo>
                    <a:pt x="107057" y="289568"/>
                  </a:lnTo>
                  <a:lnTo>
                    <a:pt x="93725" y="319155"/>
                  </a:lnTo>
                  <a:lnTo>
                    <a:pt x="84050" y="350903"/>
                  </a:lnTo>
                  <a:lnTo>
                    <a:pt x="73120" y="379823"/>
                  </a:lnTo>
                  <a:lnTo>
                    <a:pt x="60689" y="410244"/>
                  </a:lnTo>
                  <a:lnTo>
                    <a:pt x="51281" y="442239"/>
                  </a:lnTo>
                  <a:lnTo>
                    <a:pt x="40429" y="471232"/>
                  </a:lnTo>
                  <a:lnTo>
                    <a:pt x="31489" y="501675"/>
                  </a:lnTo>
                  <a:lnTo>
                    <a:pt x="24244" y="533676"/>
                  </a:lnTo>
                  <a:lnTo>
                    <a:pt x="17501" y="566139"/>
                  </a:lnTo>
                  <a:lnTo>
                    <a:pt x="14374" y="598738"/>
                  </a:lnTo>
                  <a:lnTo>
                    <a:pt x="9981" y="631378"/>
                  </a:lnTo>
                  <a:lnTo>
                    <a:pt x="7550" y="664030"/>
                  </a:lnTo>
                  <a:lnTo>
                    <a:pt x="3362" y="696686"/>
                  </a:lnTo>
                  <a:lnTo>
                    <a:pt x="1492" y="720392"/>
                  </a:lnTo>
                  <a:lnTo>
                    <a:pt x="660" y="744717"/>
                  </a:lnTo>
                  <a:lnTo>
                    <a:pt x="291" y="767623"/>
                  </a:lnTo>
                  <a:lnTo>
                    <a:pt x="127" y="789899"/>
                  </a:lnTo>
                  <a:lnTo>
                    <a:pt x="53" y="811895"/>
                  </a:lnTo>
                  <a:lnTo>
                    <a:pt x="21" y="833766"/>
                  </a:lnTo>
                  <a:lnTo>
                    <a:pt x="7" y="857517"/>
                  </a:lnTo>
                  <a:lnTo>
                    <a:pt x="0" y="881135"/>
                  </a:lnTo>
                  <a:lnTo>
                    <a:pt x="722" y="911478"/>
                  </a:lnTo>
                  <a:lnTo>
                    <a:pt x="5210" y="943127"/>
                  </a:lnTo>
                  <a:lnTo>
                    <a:pt x="11136" y="975485"/>
                  </a:lnTo>
                  <a:lnTo>
                    <a:pt x="17488" y="1007328"/>
                  </a:lnTo>
                  <a:lnTo>
                    <a:pt x="23240" y="1036196"/>
                  </a:lnTo>
                  <a:lnTo>
                    <a:pt x="25993" y="1067408"/>
                  </a:lnTo>
                  <a:lnTo>
                    <a:pt x="31808" y="1098911"/>
                  </a:lnTo>
                  <a:lnTo>
                    <a:pt x="41675" y="1126953"/>
                  </a:lnTo>
                  <a:lnTo>
                    <a:pt x="50243" y="1153646"/>
                  </a:lnTo>
                  <a:lnTo>
                    <a:pt x="61652" y="1181392"/>
                  </a:lnTo>
                  <a:lnTo>
                    <a:pt x="72773" y="1212190"/>
                  </a:lnTo>
                  <a:lnTo>
                    <a:pt x="78372" y="12279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643" name="SMARTInkShape-Group121"/>
          <p:cNvGrpSpPr/>
          <p:nvPr/>
        </p:nvGrpSpPr>
        <p:grpSpPr>
          <a:xfrm>
            <a:off x="1371600" y="1613263"/>
            <a:ext cx="809898" cy="1162595"/>
            <a:chOff x="1371600" y="1613263"/>
            <a:chExt cx="809898" cy="1162595"/>
          </a:xfrm>
        </p:grpSpPr>
        <p:sp>
          <p:nvSpPr>
            <p:cNvPr id="142634" name="SMARTInkShape-641"/>
            <p:cNvSpPr/>
            <p:nvPr/>
          </p:nvSpPr>
          <p:spPr>
            <a:xfrm>
              <a:off x="2090057" y="2547257"/>
              <a:ext cx="91441" cy="228601"/>
            </a:xfrm>
            <a:custGeom>
              <a:avLst/>
              <a:gdLst/>
              <a:ahLst/>
              <a:cxnLst/>
              <a:rect l="0" t="0" r="0" b="0"/>
              <a:pathLst>
                <a:path w="91441" h="228601">
                  <a:moveTo>
                    <a:pt x="0" y="0"/>
                  </a:moveTo>
                  <a:lnTo>
                    <a:pt x="3468" y="3467"/>
                  </a:lnTo>
                  <a:lnTo>
                    <a:pt x="5170" y="7105"/>
                  </a:lnTo>
                  <a:lnTo>
                    <a:pt x="12292" y="24158"/>
                  </a:lnTo>
                  <a:lnTo>
                    <a:pt x="24899" y="53583"/>
                  </a:lnTo>
                  <a:lnTo>
                    <a:pt x="34229" y="80707"/>
                  </a:lnTo>
                  <a:lnTo>
                    <a:pt x="46186" y="111725"/>
                  </a:lnTo>
                  <a:lnTo>
                    <a:pt x="54636" y="133838"/>
                  </a:lnTo>
                  <a:lnTo>
                    <a:pt x="63229" y="158181"/>
                  </a:lnTo>
                  <a:lnTo>
                    <a:pt x="72760" y="189431"/>
                  </a:lnTo>
                  <a:lnTo>
                    <a:pt x="9144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35" name="SMARTInkShape-642"/>
            <p:cNvSpPr/>
            <p:nvPr/>
          </p:nvSpPr>
          <p:spPr>
            <a:xfrm>
              <a:off x="2083526" y="2527663"/>
              <a:ext cx="78378" cy="228601"/>
            </a:xfrm>
            <a:custGeom>
              <a:avLst/>
              <a:gdLst/>
              <a:ahLst/>
              <a:cxnLst/>
              <a:rect l="0" t="0" r="0" b="0"/>
              <a:pathLst>
                <a:path w="78378" h="228601">
                  <a:moveTo>
                    <a:pt x="78377" y="0"/>
                  </a:moveTo>
                  <a:lnTo>
                    <a:pt x="77651" y="6666"/>
                  </a:lnTo>
                  <a:lnTo>
                    <a:pt x="69286" y="37002"/>
                  </a:lnTo>
                  <a:lnTo>
                    <a:pt x="59556" y="61602"/>
                  </a:lnTo>
                  <a:lnTo>
                    <a:pt x="50949" y="94210"/>
                  </a:lnTo>
                  <a:lnTo>
                    <a:pt x="44173" y="116862"/>
                  </a:lnTo>
                  <a:lnTo>
                    <a:pt x="35598" y="139750"/>
                  </a:lnTo>
                  <a:lnTo>
                    <a:pt x="24530" y="164437"/>
                  </a:lnTo>
                  <a:lnTo>
                    <a:pt x="12993" y="192413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36" name="SMARTInkShape-643"/>
            <p:cNvSpPr/>
            <p:nvPr/>
          </p:nvSpPr>
          <p:spPr>
            <a:xfrm>
              <a:off x="1828800" y="2547257"/>
              <a:ext cx="78378" cy="182881"/>
            </a:xfrm>
            <a:custGeom>
              <a:avLst/>
              <a:gdLst/>
              <a:ahLst/>
              <a:cxnLst/>
              <a:rect l="0" t="0" r="0" b="0"/>
              <a:pathLst>
                <a:path w="78378" h="182881">
                  <a:moveTo>
                    <a:pt x="0" y="0"/>
                  </a:moveTo>
                  <a:lnTo>
                    <a:pt x="726" y="23433"/>
                  </a:lnTo>
                  <a:lnTo>
                    <a:pt x="5940" y="40326"/>
                  </a:lnTo>
                  <a:lnTo>
                    <a:pt x="20338" y="67474"/>
                  </a:lnTo>
                  <a:lnTo>
                    <a:pt x="30942" y="92080"/>
                  </a:lnTo>
                  <a:lnTo>
                    <a:pt x="44494" y="122934"/>
                  </a:lnTo>
                  <a:lnTo>
                    <a:pt x="60422" y="149993"/>
                  </a:lnTo>
                  <a:lnTo>
                    <a:pt x="78377" y="1828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37" name="SMARTInkShape-644"/>
            <p:cNvSpPr/>
            <p:nvPr/>
          </p:nvSpPr>
          <p:spPr>
            <a:xfrm>
              <a:off x="1828800" y="2566852"/>
              <a:ext cx="84910" cy="169817"/>
            </a:xfrm>
            <a:custGeom>
              <a:avLst/>
              <a:gdLst/>
              <a:ahLst/>
              <a:cxnLst/>
              <a:rect l="0" t="0" r="0" b="0"/>
              <a:pathLst>
                <a:path w="84910" h="169817">
                  <a:moveTo>
                    <a:pt x="84909" y="0"/>
                  </a:moveTo>
                  <a:lnTo>
                    <a:pt x="81441" y="0"/>
                  </a:lnTo>
                  <a:lnTo>
                    <a:pt x="80420" y="1451"/>
                  </a:lnTo>
                  <a:lnTo>
                    <a:pt x="69456" y="30335"/>
                  </a:lnTo>
                  <a:lnTo>
                    <a:pt x="58075" y="55434"/>
                  </a:lnTo>
                  <a:lnTo>
                    <a:pt x="45510" y="83916"/>
                  </a:lnTo>
                  <a:lnTo>
                    <a:pt x="32595" y="110740"/>
                  </a:lnTo>
                  <a:lnTo>
                    <a:pt x="15228" y="142342"/>
                  </a:lnTo>
                  <a:lnTo>
                    <a:pt x="0" y="1698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38" name="SMARTInkShape-645"/>
            <p:cNvSpPr/>
            <p:nvPr/>
          </p:nvSpPr>
          <p:spPr>
            <a:xfrm>
              <a:off x="1443446" y="2050869"/>
              <a:ext cx="84909" cy="248195"/>
            </a:xfrm>
            <a:custGeom>
              <a:avLst/>
              <a:gdLst/>
              <a:ahLst/>
              <a:cxnLst/>
              <a:rect l="0" t="0" r="0" b="0"/>
              <a:pathLst>
                <a:path w="84909" h="248195">
                  <a:moveTo>
                    <a:pt x="0" y="0"/>
                  </a:moveTo>
                  <a:lnTo>
                    <a:pt x="0" y="9729"/>
                  </a:lnTo>
                  <a:lnTo>
                    <a:pt x="11140" y="36600"/>
                  </a:lnTo>
                  <a:lnTo>
                    <a:pt x="19644" y="66523"/>
                  </a:lnTo>
                  <a:lnTo>
                    <a:pt x="26140" y="93733"/>
                  </a:lnTo>
                  <a:lnTo>
                    <a:pt x="34596" y="124776"/>
                  </a:lnTo>
                  <a:lnTo>
                    <a:pt x="46294" y="156955"/>
                  </a:lnTo>
                  <a:lnTo>
                    <a:pt x="57018" y="187535"/>
                  </a:lnTo>
                  <a:lnTo>
                    <a:pt x="66726" y="213046"/>
                  </a:lnTo>
                  <a:lnTo>
                    <a:pt x="84908" y="2481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39" name="SMARTInkShape-646"/>
            <p:cNvSpPr/>
            <p:nvPr/>
          </p:nvSpPr>
          <p:spPr>
            <a:xfrm>
              <a:off x="1430383" y="2005149"/>
              <a:ext cx="163287" cy="235132"/>
            </a:xfrm>
            <a:custGeom>
              <a:avLst/>
              <a:gdLst/>
              <a:ahLst/>
              <a:cxnLst/>
              <a:rect l="0" t="0" r="0" b="0"/>
              <a:pathLst>
                <a:path w="163287" h="235132">
                  <a:moveTo>
                    <a:pt x="163286" y="0"/>
                  </a:moveTo>
                  <a:lnTo>
                    <a:pt x="159818" y="3467"/>
                  </a:lnTo>
                  <a:lnTo>
                    <a:pt x="158116" y="7104"/>
                  </a:lnTo>
                  <a:lnTo>
                    <a:pt x="157662" y="9090"/>
                  </a:lnTo>
                  <a:lnTo>
                    <a:pt x="133800" y="41051"/>
                  </a:lnTo>
                  <a:lnTo>
                    <a:pt x="110371" y="72643"/>
                  </a:lnTo>
                  <a:lnTo>
                    <a:pt x="91243" y="98207"/>
                  </a:lnTo>
                  <a:lnTo>
                    <a:pt x="71787" y="126102"/>
                  </a:lnTo>
                  <a:lnTo>
                    <a:pt x="52234" y="155413"/>
                  </a:lnTo>
                  <a:lnTo>
                    <a:pt x="34587" y="182482"/>
                  </a:lnTo>
                  <a:lnTo>
                    <a:pt x="15621" y="214168"/>
                  </a:lnTo>
                  <a:lnTo>
                    <a:pt x="0" y="2351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40" name="SMARTInkShape-647"/>
            <p:cNvSpPr/>
            <p:nvPr/>
          </p:nvSpPr>
          <p:spPr>
            <a:xfrm>
              <a:off x="1391194" y="1672046"/>
              <a:ext cx="130630" cy="235132"/>
            </a:xfrm>
            <a:custGeom>
              <a:avLst/>
              <a:gdLst/>
              <a:ahLst/>
              <a:cxnLst/>
              <a:rect l="0" t="0" r="0" b="0"/>
              <a:pathLst>
                <a:path w="130630" h="235132">
                  <a:moveTo>
                    <a:pt x="0" y="0"/>
                  </a:moveTo>
                  <a:lnTo>
                    <a:pt x="0" y="9091"/>
                  </a:lnTo>
                  <a:lnTo>
                    <a:pt x="3467" y="18820"/>
                  </a:lnTo>
                  <a:lnTo>
                    <a:pt x="18403" y="46478"/>
                  </a:lnTo>
                  <a:lnTo>
                    <a:pt x="27708" y="63603"/>
                  </a:lnTo>
                  <a:lnTo>
                    <a:pt x="48106" y="92074"/>
                  </a:lnTo>
                  <a:lnTo>
                    <a:pt x="66229" y="124181"/>
                  </a:lnTo>
                  <a:lnTo>
                    <a:pt x="83381" y="156765"/>
                  </a:lnTo>
                  <a:lnTo>
                    <a:pt x="90035" y="169822"/>
                  </a:lnTo>
                  <a:lnTo>
                    <a:pt x="111306" y="202475"/>
                  </a:lnTo>
                  <a:lnTo>
                    <a:pt x="130629" y="2351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41" name="SMARTInkShape-648"/>
            <p:cNvSpPr/>
            <p:nvPr/>
          </p:nvSpPr>
          <p:spPr>
            <a:xfrm>
              <a:off x="1384663" y="1678577"/>
              <a:ext cx="163287" cy="176350"/>
            </a:xfrm>
            <a:custGeom>
              <a:avLst/>
              <a:gdLst/>
              <a:ahLst/>
              <a:cxnLst/>
              <a:rect l="0" t="0" r="0" b="0"/>
              <a:pathLst>
                <a:path w="163287" h="176350">
                  <a:moveTo>
                    <a:pt x="163286" y="0"/>
                  </a:moveTo>
                  <a:lnTo>
                    <a:pt x="159818" y="0"/>
                  </a:lnTo>
                  <a:lnTo>
                    <a:pt x="156181" y="1935"/>
                  </a:lnTo>
                  <a:lnTo>
                    <a:pt x="127448" y="29359"/>
                  </a:lnTo>
                  <a:lnTo>
                    <a:pt x="97553" y="59209"/>
                  </a:lnTo>
                  <a:lnTo>
                    <a:pt x="70429" y="91496"/>
                  </a:lnTo>
                  <a:lnTo>
                    <a:pt x="44216" y="123379"/>
                  </a:lnTo>
                  <a:lnTo>
                    <a:pt x="18202" y="155909"/>
                  </a:lnTo>
                  <a:lnTo>
                    <a:pt x="0" y="1763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42" name="SMARTInkShape-649"/>
            <p:cNvSpPr/>
            <p:nvPr/>
          </p:nvSpPr>
          <p:spPr>
            <a:xfrm>
              <a:off x="1371600" y="1613263"/>
              <a:ext cx="150224" cy="300447"/>
            </a:xfrm>
            <a:custGeom>
              <a:avLst/>
              <a:gdLst/>
              <a:ahLst/>
              <a:cxnLst/>
              <a:rect l="0" t="0" r="0" b="0"/>
              <a:pathLst>
                <a:path w="150224" h="300447">
                  <a:moveTo>
                    <a:pt x="150223" y="0"/>
                  </a:moveTo>
                  <a:lnTo>
                    <a:pt x="146755" y="0"/>
                  </a:lnTo>
                  <a:lnTo>
                    <a:pt x="143118" y="1935"/>
                  </a:lnTo>
                  <a:lnTo>
                    <a:pt x="134870" y="9091"/>
                  </a:lnTo>
                  <a:lnTo>
                    <a:pt x="125526" y="24884"/>
                  </a:lnTo>
                  <a:lnTo>
                    <a:pt x="113796" y="50754"/>
                  </a:lnTo>
                  <a:lnTo>
                    <a:pt x="96854" y="82852"/>
                  </a:lnTo>
                  <a:lnTo>
                    <a:pt x="84412" y="109636"/>
                  </a:lnTo>
                  <a:lnTo>
                    <a:pt x="73560" y="136539"/>
                  </a:lnTo>
                  <a:lnTo>
                    <a:pt x="63173" y="163009"/>
                  </a:lnTo>
                  <a:lnTo>
                    <a:pt x="51300" y="189289"/>
                  </a:lnTo>
                  <a:lnTo>
                    <a:pt x="40701" y="213547"/>
                  </a:lnTo>
                  <a:lnTo>
                    <a:pt x="26574" y="245669"/>
                  </a:lnTo>
                  <a:lnTo>
                    <a:pt x="15131" y="271636"/>
                  </a:lnTo>
                  <a:lnTo>
                    <a:pt x="0" y="3004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648" name="SMARTInkShape-Group122"/>
          <p:cNvGrpSpPr/>
          <p:nvPr/>
        </p:nvGrpSpPr>
        <p:grpSpPr>
          <a:xfrm>
            <a:off x="1753191" y="849086"/>
            <a:ext cx="545873" cy="326572"/>
            <a:chOff x="1753191" y="849086"/>
            <a:chExt cx="545873" cy="326572"/>
          </a:xfrm>
        </p:grpSpPr>
        <p:sp>
          <p:nvSpPr>
            <p:cNvPr id="142644" name="SMARTInkShape-650"/>
            <p:cNvSpPr/>
            <p:nvPr/>
          </p:nvSpPr>
          <p:spPr>
            <a:xfrm>
              <a:off x="1753191" y="953588"/>
              <a:ext cx="95204" cy="215539"/>
            </a:xfrm>
            <a:custGeom>
              <a:avLst/>
              <a:gdLst/>
              <a:ahLst/>
              <a:cxnLst/>
              <a:rect l="0" t="0" r="0" b="0"/>
              <a:pathLst>
                <a:path w="95204" h="215539">
                  <a:moveTo>
                    <a:pt x="3763" y="0"/>
                  </a:moveTo>
                  <a:lnTo>
                    <a:pt x="296" y="3468"/>
                  </a:lnTo>
                  <a:lnTo>
                    <a:pt x="0" y="5215"/>
                  </a:lnTo>
                  <a:lnTo>
                    <a:pt x="529" y="7105"/>
                  </a:lnTo>
                  <a:lnTo>
                    <a:pt x="1607" y="9091"/>
                  </a:lnTo>
                  <a:lnTo>
                    <a:pt x="7041" y="39987"/>
                  </a:lnTo>
                  <a:lnTo>
                    <a:pt x="14866" y="66198"/>
                  </a:lnTo>
                  <a:lnTo>
                    <a:pt x="25336" y="96641"/>
                  </a:lnTo>
                  <a:lnTo>
                    <a:pt x="37698" y="123835"/>
                  </a:lnTo>
                  <a:lnTo>
                    <a:pt x="52343" y="150171"/>
                  </a:lnTo>
                  <a:lnTo>
                    <a:pt x="67277" y="176339"/>
                  </a:lnTo>
                  <a:lnTo>
                    <a:pt x="74083" y="189407"/>
                  </a:lnTo>
                  <a:lnTo>
                    <a:pt x="95203" y="2155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45" name="SMARTInkShape-651"/>
            <p:cNvSpPr/>
            <p:nvPr/>
          </p:nvSpPr>
          <p:spPr>
            <a:xfrm>
              <a:off x="1756954" y="849086"/>
              <a:ext cx="143693" cy="320041"/>
            </a:xfrm>
            <a:custGeom>
              <a:avLst/>
              <a:gdLst/>
              <a:ahLst/>
              <a:cxnLst/>
              <a:rect l="0" t="0" r="0" b="0"/>
              <a:pathLst>
                <a:path w="143693" h="320041">
                  <a:moveTo>
                    <a:pt x="143692" y="0"/>
                  </a:moveTo>
                  <a:lnTo>
                    <a:pt x="140224" y="0"/>
                  </a:lnTo>
                  <a:lnTo>
                    <a:pt x="139203" y="1451"/>
                  </a:lnTo>
                  <a:lnTo>
                    <a:pt x="136314" y="10428"/>
                  </a:lnTo>
                  <a:lnTo>
                    <a:pt x="119421" y="40199"/>
                  </a:lnTo>
                  <a:lnTo>
                    <a:pt x="104010" y="67449"/>
                  </a:lnTo>
                  <a:lnTo>
                    <a:pt x="93229" y="92072"/>
                  </a:lnTo>
                  <a:lnTo>
                    <a:pt x="83504" y="119688"/>
                  </a:lnTo>
                  <a:lnTo>
                    <a:pt x="73365" y="148916"/>
                  </a:lnTo>
                  <a:lnTo>
                    <a:pt x="63829" y="175961"/>
                  </a:lnTo>
                  <a:lnTo>
                    <a:pt x="51812" y="202359"/>
                  </a:lnTo>
                  <a:lnTo>
                    <a:pt x="40994" y="228566"/>
                  </a:lnTo>
                  <a:lnTo>
                    <a:pt x="31257" y="254715"/>
                  </a:lnTo>
                  <a:lnTo>
                    <a:pt x="18431" y="286090"/>
                  </a:lnTo>
                  <a:lnTo>
                    <a:pt x="6665" y="310830"/>
                  </a:lnTo>
                  <a:lnTo>
                    <a:pt x="0" y="3200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46" name="SMARTInkShape-652"/>
            <p:cNvSpPr/>
            <p:nvPr/>
          </p:nvSpPr>
          <p:spPr>
            <a:xfrm>
              <a:off x="2027511" y="914400"/>
              <a:ext cx="114799" cy="248195"/>
            </a:xfrm>
            <a:custGeom>
              <a:avLst/>
              <a:gdLst/>
              <a:ahLst/>
              <a:cxnLst/>
              <a:rect l="0" t="0" r="0" b="0"/>
              <a:pathLst>
                <a:path w="114799" h="248195">
                  <a:moveTo>
                    <a:pt x="3763" y="0"/>
                  </a:moveTo>
                  <a:lnTo>
                    <a:pt x="3763" y="9091"/>
                  </a:lnTo>
                  <a:lnTo>
                    <a:pt x="0" y="23433"/>
                  </a:lnTo>
                  <a:lnTo>
                    <a:pt x="4740" y="48414"/>
                  </a:lnTo>
                  <a:lnTo>
                    <a:pt x="12519" y="72644"/>
                  </a:lnTo>
                  <a:lnTo>
                    <a:pt x="24017" y="98208"/>
                  </a:lnTo>
                  <a:lnTo>
                    <a:pt x="38551" y="124167"/>
                  </a:lnTo>
                  <a:lnTo>
                    <a:pt x="54711" y="150244"/>
                  </a:lnTo>
                  <a:lnTo>
                    <a:pt x="68691" y="176355"/>
                  </a:lnTo>
                  <a:lnTo>
                    <a:pt x="86418" y="207717"/>
                  </a:lnTo>
                  <a:lnTo>
                    <a:pt x="109146" y="238990"/>
                  </a:lnTo>
                  <a:lnTo>
                    <a:pt x="114798" y="2481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47" name="SMARTInkShape-653"/>
            <p:cNvSpPr/>
            <p:nvPr/>
          </p:nvSpPr>
          <p:spPr>
            <a:xfrm>
              <a:off x="2076994" y="888274"/>
              <a:ext cx="222070" cy="287384"/>
            </a:xfrm>
            <a:custGeom>
              <a:avLst/>
              <a:gdLst/>
              <a:ahLst/>
              <a:cxnLst/>
              <a:rect l="0" t="0" r="0" b="0"/>
              <a:pathLst>
                <a:path w="222070" h="287384">
                  <a:moveTo>
                    <a:pt x="222069" y="0"/>
                  </a:moveTo>
                  <a:lnTo>
                    <a:pt x="210202" y="13318"/>
                  </a:lnTo>
                  <a:lnTo>
                    <a:pt x="193384" y="40959"/>
                  </a:lnTo>
                  <a:lnTo>
                    <a:pt x="173655" y="69710"/>
                  </a:lnTo>
                  <a:lnTo>
                    <a:pt x="157735" y="93394"/>
                  </a:lnTo>
                  <a:lnTo>
                    <a:pt x="140982" y="118434"/>
                  </a:lnTo>
                  <a:lnTo>
                    <a:pt x="121926" y="142142"/>
                  </a:lnTo>
                  <a:lnTo>
                    <a:pt x="102086" y="165500"/>
                  </a:lnTo>
                  <a:lnTo>
                    <a:pt x="83593" y="190396"/>
                  </a:lnTo>
                  <a:lnTo>
                    <a:pt x="60328" y="221957"/>
                  </a:lnTo>
                  <a:lnTo>
                    <a:pt x="36180" y="249693"/>
                  </a:lnTo>
                  <a:lnTo>
                    <a:pt x="6270" y="280915"/>
                  </a:lnTo>
                  <a:lnTo>
                    <a:pt x="0" y="2873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651" name="SMARTInkShape-Group123"/>
          <p:cNvGrpSpPr/>
          <p:nvPr/>
        </p:nvGrpSpPr>
        <p:grpSpPr>
          <a:xfrm>
            <a:off x="2566852" y="1730828"/>
            <a:ext cx="189412" cy="359230"/>
            <a:chOff x="2566852" y="1730828"/>
            <a:chExt cx="189412" cy="359230"/>
          </a:xfrm>
        </p:grpSpPr>
        <p:sp>
          <p:nvSpPr>
            <p:cNvPr id="142649" name="SMARTInkShape-654"/>
            <p:cNvSpPr/>
            <p:nvPr/>
          </p:nvSpPr>
          <p:spPr>
            <a:xfrm>
              <a:off x="2651760" y="1770017"/>
              <a:ext cx="71847" cy="320041"/>
            </a:xfrm>
            <a:custGeom>
              <a:avLst/>
              <a:gdLst/>
              <a:ahLst/>
              <a:cxnLst/>
              <a:rect l="0" t="0" r="0" b="0"/>
              <a:pathLst>
                <a:path w="71847" h="320041">
                  <a:moveTo>
                    <a:pt x="0" y="0"/>
                  </a:moveTo>
                  <a:lnTo>
                    <a:pt x="0" y="27911"/>
                  </a:lnTo>
                  <a:lnTo>
                    <a:pt x="0" y="54056"/>
                  </a:lnTo>
                  <a:lnTo>
                    <a:pt x="726" y="82379"/>
                  </a:lnTo>
                  <a:lnTo>
                    <a:pt x="4489" y="113752"/>
                  </a:lnTo>
                  <a:lnTo>
                    <a:pt x="7377" y="146029"/>
                  </a:lnTo>
                  <a:lnTo>
                    <a:pt x="16055" y="177848"/>
                  </a:lnTo>
                  <a:lnTo>
                    <a:pt x="23545" y="205257"/>
                  </a:lnTo>
                  <a:lnTo>
                    <a:pt x="34512" y="234391"/>
                  </a:lnTo>
                  <a:lnTo>
                    <a:pt x="46974" y="264578"/>
                  </a:lnTo>
                  <a:lnTo>
                    <a:pt x="58661" y="292918"/>
                  </a:lnTo>
                  <a:lnTo>
                    <a:pt x="71846" y="3200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50" name="SMARTInkShape-655"/>
            <p:cNvSpPr/>
            <p:nvPr/>
          </p:nvSpPr>
          <p:spPr>
            <a:xfrm>
              <a:off x="2566852" y="1730828"/>
              <a:ext cx="189412" cy="320042"/>
            </a:xfrm>
            <a:custGeom>
              <a:avLst/>
              <a:gdLst/>
              <a:ahLst/>
              <a:cxnLst/>
              <a:rect l="0" t="0" r="0" b="0"/>
              <a:pathLst>
                <a:path w="189412" h="320042">
                  <a:moveTo>
                    <a:pt x="189411" y="0"/>
                  </a:moveTo>
                  <a:lnTo>
                    <a:pt x="189411" y="3468"/>
                  </a:lnTo>
                  <a:lnTo>
                    <a:pt x="178270" y="35299"/>
                  </a:lnTo>
                  <a:lnTo>
                    <a:pt x="170467" y="63033"/>
                  </a:lnTo>
                  <a:lnTo>
                    <a:pt x="155011" y="94958"/>
                  </a:lnTo>
                  <a:lnTo>
                    <a:pt x="142917" y="119129"/>
                  </a:lnTo>
                  <a:lnTo>
                    <a:pt x="128349" y="144387"/>
                  </a:lnTo>
                  <a:lnTo>
                    <a:pt x="112923" y="169401"/>
                  </a:lnTo>
                  <a:lnTo>
                    <a:pt x="98811" y="192613"/>
                  </a:lnTo>
                  <a:lnTo>
                    <a:pt x="83346" y="215025"/>
                  </a:lnTo>
                  <a:lnTo>
                    <a:pt x="60255" y="246108"/>
                  </a:lnTo>
                  <a:lnTo>
                    <a:pt x="41559" y="271767"/>
                  </a:lnTo>
                  <a:lnTo>
                    <a:pt x="22239" y="299942"/>
                  </a:lnTo>
                  <a:lnTo>
                    <a:pt x="9661" y="315318"/>
                  </a:lnTo>
                  <a:lnTo>
                    <a:pt x="0" y="3200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665" name="SMARTInkShape-Group124"/>
          <p:cNvGrpSpPr/>
          <p:nvPr/>
        </p:nvGrpSpPr>
        <p:grpSpPr>
          <a:xfrm>
            <a:off x="1490851" y="849086"/>
            <a:ext cx="2269892" cy="2055593"/>
            <a:chOff x="1490851" y="849086"/>
            <a:chExt cx="2269892" cy="2055593"/>
          </a:xfrm>
        </p:grpSpPr>
        <p:sp>
          <p:nvSpPr>
            <p:cNvPr id="142652" name="SMARTInkShape-656"/>
            <p:cNvSpPr/>
            <p:nvPr/>
          </p:nvSpPr>
          <p:spPr>
            <a:xfrm>
              <a:off x="2939142" y="2732198"/>
              <a:ext cx="50712" cy="172481"/>
            </a:xfrm>
            <a:custGeom>
              <a:avLst/>
              <a:gdLst/>
              <a:ahLst/>
              <a:cxnLst/>
              <a:rect l="0" t="0" r="0" b="0"/>
              <a:pathLst>
                <a:path w="50712" h="172481">
                  <a:moveTo>
                    <a:pt x="6532" y="50190"/>
                  </a:moveTo>
                  <a:lnTo>
                    <a:pt x="6532" y="53658"/>
                  </a:lnTo>
                  <a:lnTo>
                    <a:pt x="909" y="78102"/>
                  </a:lnTo>
                  <a:lnTo>
                    <a:pt x="180" y="103520"/>
                  </a:lnTo>
                  <a:lnTo>
                    <a:pt x="1972" y="133807"/>
                  </a:lnTo>
                  <a:lnTo>
                    <a:pt x="8067" y="165134"/>
                  </a:lnTo>
                  <a:lnTo>
                    <a:pt x="9733" y="168185"/>
                  </a:lnTo>
                  <a:lnTo>
                    <a:pt x="13020" y="170219"/>
                  </a:lnTo>
                  <a:lnTo>
                    <a:pt x="22478" y="172480"/>
                  </a:lnTo>
                  <a:lnTo>
                    <a:pt x="26597" y="171631"/>
                  </a:lnTo>
                  <a:lnTo>
                    <a:pt x="33109" y="166817"/>
                  </a:lnTo>
                  <a:lnTo>
                    <a:pt x="36487" y="159840"/>
                  </a:lnTo>
                  <a:lnTo>
                    <a:pt x="44048" y="129568"/>
                  </a:lnTo>
                  <a:lnTo>
                    <a:pt x="50417" y="102639"/>
                  </a:lnTo>
                  <a:lnTo>
                    <a:pt x="50711" y="89467"/>
                  </a:lnTo>
                  <a:lnTo>
                    <a:pt x="44987" y="63271"/>
                  </a:lnTo>
                  <a:lnTo>
                    <a:pt x="40334" y="44066"/>
                  </a:lnTo>
                  <a:lnTo>
                    <a:pt x="38502" y="41753"/>
                  </a:lnTo>
                  <a:lnTo>
                    <a:pt x="28043" y="37737"/>
                  </a:lnTo>
                  <a:lnTo>
                    <a:pt x="25043" y="41269"/>
                  </a:lnTo>
                  <a:lnTo>
                    <a:pt x="12969" y="70722"/>
                  </a:lnTo>
                  <a:lnTo>
                    <a:pt x="2891" y="102565"/>
                  </a:lnTo>
                  <a:lnTo>
                    <a:pt x="382" y="131648"/>
                  </a:lnTo>
                  <a:lnTo>
                    <a:pt x="981" y="134976"/>
                  </a:lnTo>
                  <a:lnTo>
                    <a:pt x="2105" y="137194"/>
                  </a:lnTo>
                  <a:lnTo>
                    <a:pt x="3581" y="138673"/>
                  </a:lnTo>
                  <a:lnTo>
                    <a:pt x="7156" y="140316"/>
                  </a:lnTo>
                  <a:lnTo>
                    <a:pt x="11896" y="141371"/>
                  </a:lnTo>
                  <a:lnTo>
                    <a:pt x="16185" y="134619"/>
                  </a:lnTo>
                  <a:lnTo>
                    <a:pt x="23410" y="114120"/>
                  </a:lnTo>
                  <a:lnTo>
                    <a:pt x="27526" y="87170"/>
                  </a:lnTo>
                  <a:lnTo>
                    <a:pt x="31644" y="57576"/>
                  </a:lnTo>
                  <a:lnTo>
                    <a:pt x="32458" y="30765"/>
                  </a:lnTo>
                  <a:lnTo>
                    <a:pt x="32632" y="4896"/>
                  </a:lnTo>
                  <a:lnTo>
                    <a:pt x="31915" y="2577"/>
                  </a:lnTo>
                  <a:lnTo>
                    <a:pt x="30711" y="1031"/>
                  </a:lnTo>
                  <a:lnTo>
                    <a:pt x="29183" y="0"/>
                  </a:lnTo>
                  <a:lnTo>
                    <a:pt x="27439" y="39"/>
                  </a:lnTo>
                  <a:lnTo>
                    <a:pt x="23565" y="2017"/>
                  </a:lnTo>
                  <a:lnTo>
                    <a:pt x="17304" y="10678"/>
                  </a:lnTo>
                  <a:lnTo>
                    <a:pt x="0" y="436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53" name="SMARTInkShape-657"/>
            <p:cNvSpPr/>
            <p:nvPr/>
          </p:nvSpPr>
          <p:spPr>
            <a:xfrm>
              <a:off x="3396343" y="2431486"/>
              <a:ext cx="78369" cy="153160"/>
            </a:xfrm>
            <a:custGeom>
              <a:avLst/>
              <a:gdLst/>
              <a:ahLst/>
              <a:cxnLst/>
              <a:rect l="0" t="0" r="0" b="0"/>
              <a:pathLst>
                <a:path w="78369" h="153160">
                  <a:moveTo>
                    <a:pt x="32657" y="30862"/>
                  </a:moveTo>
                  <a:lnTo>
                    <a:pt x="29190" y="30862"/>
                  </a:lnTo>
                  <a:lnTo>
                    <a:pt x="28169" y="31588"/>
                  </a:lnTo>
                  <a:lnTo>
                    <a:pt x="27488" y="32798"/>
                  </a:lnTo>
                  <a:lnTo>
                    <a:pt x="27034" y="34330"/>
                  </a:lnTo>
                  <a:lnTo>
                    <a:pt x="34224" y="65675"/>
                  </a:lnTo>
                  <a:lnTo>
                    <a:pt x="39653" y="79882"/>
                  </a:lnTo>
                  <a:lnTo>
                    <a:pt x="47989" y="91184"/>
                  </a:lnTo>
                  <a:lnTo>
                    <a:pt x="52292" y="93958"/>
                  </a:lnTo>
                  <a:lnTo>
                    <a:pt x="58795" y="95519"/>
                  </a:lnTo>
                  <a:lnTo>
                    <a:pt x="64026" y="96047"/>
                  </a:lnTo>
                  <a:lnTo>
                    <a:pt x="68399" y="92671"/>
                  </a:lnTo>
                  <a:lnTo>
                    <a:pt x="74292" y="83607"/>
                  </a:lnTo>
                  <a:lnTo>
                    <a:pt x="77166" y="71729"/>
                  </a:lnTo>
                  <a:lnTo>
                    <a:pt x="78270" y="42591"/>
                  </a:lnTo>
                  <a:lnTo>
                    <a:pt x="78368" y="19334"/>
                  </a:lnTo>
                  <a:lnTo>
                    <a:pt x="76919" y="15920"/>
                  </a:lnTo>
                  <a:lnTo>
                    <a:pt x="71439" y="10191"/>
                  </a:lnTo>
                  <a:lnTo>
                    <a:pt x="68672" y="9098"/>
                  </a:lnTo>
                  <a:lnTo>
                    <a:pt x="66101" y="9096"/>
                  </a:lnTo>
                  <a:lnTo>
                    <a:pt x="61309" y="11028"/>
                  </a:lnTo>
                  <a:lnTo>
                    <a:pt x="56761" y="14307"/>
                  </a:lnTo>
                  <a:lnTo>
                    <a:pt x="46653" y="27166"/>
                  </a:lnTo>
                  <a:lnTo>
                    <a:pt x="34722" y="56957"/>
                  </a:lnTo>
                  <a:lnTo>
                    <a:pt x="23996" y="85121"/>
                  </a:lnTo>
                  <a:lnTo>
                    <a:pt x="15437" y="114877"/>
                  </a:lnTo>
                  <a:lnTo>
                    <a:pt x="13531" y="138253"/>
                  </a:lnTo>
                  <a:lnTo>
                    <a:pt x="15206" y="145841"/>
                  </a:lnTo>
                  <a:lnTo>
                    <a:pt x="16669" y="148881"/>
                  </a:lnTo>
                  <a:lnTo>
                    <a:pt x="18370" y="150907"/>
                  </a:lnTo>
                  <a:lnTo>
                    <a:pt x="22194" y="153159"/>
                  </a:lnTo>
                  <a:lnTo>
                    <a:pt x="24231" y="153033"/>
                  </a:lnTo>
                  <a:lnTo>
                    <a:pt x="28428" y="150959"/>
                  </a:lnTo>
                  <a:lnTo>
                    <a:pt x="44844" y="121378"/>
                  </a:lnTo>
                  <a:lnTo>
                    <a:pt x="51514" y="90780"/>
                  </a:lnTo>
                  <a:lnTo>
                    <a:pt x="57132" y="58718"/>
                  </a:lnTo>
                  <a:lnTo>
                    <a:pt x="58457" y="31204"/>
                  </a:lnTo>
                  <a:lnTo>
                    <a:pt x="55219" y="14837"/>
                  </a:lnTo>
                  <a:lnTo>
                    <a:pt x="49663" y="4262"/>
                  </a:lnTo>
                  <a:lnTo>
                    <a:pt x="45537" y="897"/>
                  </a:lnTo>
                  <a:lnTo>
                    <a:pt x="43421" y="0"/>
                  </a:lnTo>
                  <a:lnTo>
                    <a:pt x="40558" y="853"/>
                  </a:lnTo>
                  <a:lnTo>
                    <a:pt x="21378" y="16545"/>
                  </a:lnTo>
                  <a:lnTo>
                    <a:pt x="0" y="504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54" name="SMARTInkShape-658"/>
            <p:cNvSpPr/>
            <p:nvPr/>
          </p:nvSpPr>
          <p:spPr>
            <a:xfrm>
              <a:off x="3664602" y="1933303"/>
              <a:ext cx="77524" cy="186796"/>
            </a:xfrm>
            <a:custGeom>
              <a:avLst/>
              <a:gdLst/>
              <a:ahLst/>
              <a:cxnLst/>
              <a:rect l="0" t="0" r="0" b="0"/>
              <a:pathLst>
                <a:path w="77524" h="186796">
                  <a:moveTo>
                    <a:pt x="71375" y="0"/>
                  </a:moveTo>
                  <a:lnTo>
                    <a:pt x="67908" y="3467"/>
                  </a:lnTo>
                  <a:lnTo>
                    <a:pt x="64270" y="5170"/>
                  </a:lnTo>
                  <a:lnTo>
                    <a:pt x="59489" y="6262"/>
                  </a:lnTo>
                  <a:lnTo>
                    <a:pt x="55194" y="9919"/>
                  </a:lnTo>
                  <a:lnTo>
                    <a:pt x="47241" y="23596"/>
                  </a:lnTo>
                  <a:lnTo>
                    <a:pt x="36516" y="56246"/>
                  </a:lnTo>
                  <a:lnTo>
                    <a:pt x="30002" y="84560"/>
                  </a:lnTo>
                  <a:lnTo>
                    <a:pt x="26943" y="115930"/>
                  </a:lnTo>
                  <a:lnTo>
                    <a:pt x="22569" y="144739"/>
                  </a:lnTo>
                  <a:lnTo>
                    <a:pt x="20530" y="170051"/>
                  </a:lnTo>
                  <a:lnTo>
                    <a:pt x="22893" y="179839"/>
                  </a:lnTo>
                  <a:lnTo>
                    <a:pt x="24539" y="183030"/>
                  </a:lnTo>
                  <a:lnTo>
                    <a:pt x="26363" y="185157"/>
                  </a:lnTo>
                  <a:lnTo>
                    <a:pt x="28304" y="186575"/>
                  </a:lnTo>
                  <a:lnTo>
                    <a:pt x="31050" y="186795"/>
                  </a:lnTo>
                  <a:lnTo>
                    <a:pt x="46560" y="183539"/>
                  </a:lnTo>
                  <a:lnTo>
                    <a:pt x="49026" y="181868"/>
                  </a:lnTo>
                  <a:lnTo>
                    <a:pt x="58198" y="168757"/>
                  </a:lnTo>
                  <a:lnTo>
                    <a:pt x="71365" y="136493"/>
                  </a:lnTo>
                  <a:lnTo>
                    <a:pt x="75968" y="117368"/>
                  </a:lnTo>
                  <a:lnTo>
                    <a:pt x="77523" y="94868"/>
                  </a:lnTo>
                  <a:lnTo>
                    <a:pt x="74326" y="80925"/>
                  </a:lnTo>
                  <a:lnTo>
                    <a:pt x="68816" y="73945"/>
                  </a:lnTo>
                  <a:lnTo>
                    <a:pt x="56920" y="63552"/>
                  </a:lnTo>
                  <a:lnTo>
                    <a:pt x="53755" y="62688"/>
                  </a:lnTo>
                  <a:lnTo>
                    <a:pt x="46369" y="63663"/>
                  </a:lnTo>
                  <a:lnTo>
                    <a:pt x="34050" y="68292"/>
                  </a:lnTo>
                  <a:lnTo>
                    <a:pt x="27451" y="76072"/>
                  </a:lnTo>
                  <a:lnTo>
                    <a:pt x="10517" y="104333"/>
                  </a:lnTo>
                  <a:lnTo>
                    <a:pt x="3107" y="119048"/>
                  </a:lnTo>
                  <a:lnTo>
                    <a:pt x="0" y="137955"/>
                  </a:lnTo>
                  <a:lnTo>
                    <a:pt x="569" y="139867"/>
                  </a:lnTo>
                  <a:lnTo>
                    <a:pt x="1674" y="141142"/>
                  </a:lnTo>
                  <a:lnTo>
                    <a:pt x="4837" y="142558"/>
                  </a:lnTo>
                  <a:lnTo>
                    <a:pt x="8662" y="143188"/>
                  </a:lnTo>
                  <a:lnTo>
                    <a:pt x="12780" y="141532"/>
                  </a:lnTo>
                  <a:lnTo>
                    <a:pt x="27843" y="128325"/>
                  </a:lnTo>
                  <a:lnTo>
                    <a:pt x="34367" y="118415"/>
                  </a:lnTo>
                  <a:lnTo>
                    <a:pt x="45249" y="849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55" name="SMARTInkShape-659"/>
            <p:cNvSpPr/>
            <p:nvPr/>
          </p:nvSpPr>
          <p:spPr>
            <a:xfrm>
              <a:off x="3645007" y="1433045"/>
              <a:ext cx="100149" cy="140303"/>
            </a:xfrm>
            <a:custGeom>
              <a:avLst/>
              <a:gdLst/>
              <a:ahLst/>
              <a:cxnLst/>
              <a:rect l="0" t="0" r="0" b="0"/>
              <a:pathLst>
                <a:path w="100149" h="140303">
                  <a:moveTo>
                    <a:pt x="84439" y="23463"/>
                  </a:moveTo>
                  <a:lnTo>
                    <a:pt x="78815" y="23463"/>
                  </a:lnTo>
                  <a:lnTo>
                    <a:pt x="72872" y="18975"/>
                  </a:lnTo>
                  <a:lnTo>
                    <a:pt x="66820" y="17537"/>
                  </a:lnTo>
                  <a:lnTo>
                    <a:pt x="62578" y="17201"/>
                  </a:lnTo>
                  <a:lnTo>
                    <a:pt x="52642" y="20479"/>
                  </a:lnTo>
                  <a:lnTo>
                    <a:pt x="46600" y="26008"/>
                  </a:lnTo>
                  <a:lnTo>
                    <a:pt x="27136" y="56917"/>
                  </a:lnTo>
                  <a:lnTo>
                    <a:pt x="10476" y="88883"/>
                  </a:lnTo>
                  <a:lnTo>
                    <a:pt x="1907" y="112989"/>
                  </a:lnTo>
                  <a:lnTo>
                    <a:pt x="0" y="125008"/>
                  </a:lnTo>
                  <a:lnTo>
                    <a:pt x="1674" y="128587"/>
                  </a:lnTo>
                  <a:lnTo>
                    <a:pt x="3137" y="130557"/>
                  </a:lnTo>
                  <a:lnTo>
                    <a:pt x="5563" y="131145"/>
                  </a:lnTo>
                  <a:lnTo>
                    <a:pt x="12129" y="129863"/>
                  </a:lnTo>
                  <a:lnTo>
                    <a:pt x="20518" y="125061"/>
                  </a:lnTo>
                  <a:lnTo>
                    <a:pt x="39189" y="105768"/>
                  </a:lnTo>
                  <a:lnTo>
                    <a:pt x="59826" y="76098"/>
                  </a:lnTo>
                  <a:lnTo>
                    <a:pt x="73179" y="48636"/>
                  </a:lnTo>
                  <a:lnTo>
                    <a:pt x="77284" y="23911"/>
                  </a:lnTo>
                  <a:lnTo>
                    <a:pt x="77784" y="9602"/>
                  </a:lnTo>
                  <a:lnTo>
                    <a:pt x="77100" y="7691"/>
                  </a:lnTo>
                  <a:lnTo>
                    <a:pt x="75917" y="6417"/>
                  </a:lnTo>
                  <a:lnTo>
                    <a:pt x="74404" y="5568"/>
                  </a:lnTo>
                  <a:lnTo>
                    <a:pt x="68851" y="6559"/>
                  </a:lnTo>
                  <a:lnTo>
                    <a:pt x="65338" y="7840"/>
                  </a:lnTo>
                  <a:lnTo>
                    <a:pt x="53460" y="20044"/>
                  </a:lnTo>
                  <a:lnTo>
                    <a:pt x="37169" y="44398"/>
                  </a:lnTo>
                  <a:lnTo>
                    <a:pt x="26210" y="76410"/>
                  </a:lnTo>
                  <a:lnTo>
                    <a:pt x="17057" y="107219"/>
                  </a:lnTo>
                  <a:lnTo>
                    <a:pt x="13916" y="120690"/>
                  </a:lnTo>
                  <a:lnTo>
                    <a:pt x="15116" y="128603"/>
                  </a:lnTo>
                  <a:lnTo>
                    <a:pt x="18069" y="135506"/>
                  </a:lnTo>
                  <a:lnTo>
                    <a:pt x="19872" y="137347"/>
                  </a:lnTo>
                  <a:lnTo>
                    <a:pt x="21800" y="138575"/>
                  </a:lnTo>
                  <a:lnTo>
                    <a:pt x="31448" y="140302"/>
                  </a:lnTo>
                  <a:lnTo>
                    <a:pt x="43499" y="137346"/>
                  </a:lnTo>
                  <a:lnTo>
                    <a:pt x="60574" y="124632"/>
                  </a:lnTo>
                  <a:lnTo>
                    <a:pt x="72853" y="111658"/>
                  </a:lnTo>
                  <a:lnTo>
                    <a:pt x="86237" y="81819"/>
                  </a:lnTo>
                  <a:lnTo>
                    <a:pt x="95250" y="52273"/>
                  </a:lnTo>
                  <a:lnTo>
                    <a:pt x="99645" y="40864"/>
                  </a:lnTo>
                  <a:lnTo>
                    <a:pt x="100148" y="29020"/>
                  </a:lnTo>
                  <a:lnTo>
                    <a:pt x="98024" y="7144"/>
                  </a:lnTo>
                  <a:lnTo>
                    <a:pt x="96398" y="3875"/>
                  </a:lnTo>
                  <a:lnTo>
                    <a:pt x="93863" y="1696"/>
                  </a:lnTo>
                  <a:lnTo>
                    <a:pt x="90722" y="243"/>
                  </a:lnTo>
                  <a:lnTo>
                    <a:pt x="87902" y="0"/>
                  </a:lnTo>
                  <a:lnTo>
                    <a:pt x="82833" y="1666"/>
                  </a:lnTo>
                  <a:lnTo>
                    <a:pt x="72432" y="10151"/>
                  </a:lnTo>
                  <a:lnTo>
                    <a:pt x="63625" y="25325"/>
                  </a:lnTo>
                  <a:lnTo>
                    <a:pt x="58313" y="43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56" name="SMARTInkShape-660"/>
            <p:cNvSpPr/>
            <p:nvPr/>
          </p:nvSpPr>
          <p:spPr>
            <a:xfrm>
              <a:off x="3130162" y="883837"/>
              <a:ext cx="102273" cy="198563"/>
            </a:xfrm>
            <a:custGeom>
              <a:avLst/>
              <a:gdLst/>
              <a:ahLst/>
              <a:cxnLst/>
              <a:rect l="0" t="0" r="0" b="0"/>
              <a:pathLst>
                <a:path w="102273" h="198563">
                  <a:moveTo>
                    <a:pt x="83301" y="24032"/>
                  </a:moveTo>
                  <a:lnTo>
                    <a:pt x="79834" y="24032"/>
                  </a:lnTo>
                  <a:lnTo>
                    <a:pt x="70743" y="27499"/>
                  </a:lnTo>
                  <a:lnTo>
                    <a:pt x="47763" y="42976"/>
                  </a:lnTo>
                  <a:lnTo>
                    <a:pt x="26603" y="70526"/>
                  </a:lnTo>
                  <a:lnTo>
                    <a:pt x="14474" y="101245"/>
                  </a:lnTo>
                  <a:lnTo>
                    <a:pt x="7350" y="126658"/>
                  </a:lnTo>
                  <a:lnTo>
                    <a:pt x="1369" y="151846"/>
                  </a:lnTo>
                  <a:lnTo>
                    <a:pt x="0" y="172695"/>
                  </a:lnTo>
                  <a:lnTo>
                    <a:pt x="4132" y="194244"/>
                  </a:lnTo>
                  <a:lnTo>
                    <a:pt x="5121" y="196289"/>
                  </a:lnTo>
                  <a:lnTo>
                    <a:pt x="6507" y="197653"/>
                  </a:lnTo>
                  <a:lnTo>
                    <a:pt x="8156" y="198562"/>
                  </a:lnTo>
                  <a:lnTo>
                    <a:pt x="13859" y="197637"/>
                  </a:lnTo>
                  <a:lnTo>
                    <a:pt x="29347" y="191130"/>
                  </a:lnTo>
                  <a:lnTo>
                    <a:pt x="35856" y="183206"/>
                  </a:lnTo>
                  <a:lnTo>
                    <a:pt x="52728" y="153393"/>
                  </a:lnTo>
                  <a:lnTo>
                    <a:pt x="63258" y="121323"/>
                  </a:lnTo>
                  <a:lnTo>
                    <a:pt x="68170" y="95676"/>
                  </a:lnTo>
                  <a:lnTo>
                    <a:pt x="69829" y="64470"/>
                  </a:lnTo>
                  <a:lnTo>
                    <a:pt x="70202" y="33232"/>
                  </a:lnTo>
                  <a:lnTo>
                    <a:pt x="69488" y="30891"/>
                  </a:lnTo>
                  <a:lnTo>
                    <a:pt x="68287" y="30056"/>
                  </a:lnTo>
                  <a:lnTo>
                    <a:pt x="64290" y="31063"/>
                  </a:lnTo>
                  <a:lnTo>
                    <a:pt x="57677" y="33930"/>
                  </a:lnTo>
                  <a:lnTo>
                    <a:pt x="51834" y="41494"/>
                  </a:lnTo>
                  <a:lnTo>
                    <a:pt x="38703" y="67556"/>
                  </a:lnTo>
                  <a:lnTo>
                    <a:pt x="29850" y="92163"/>
                  </a:lnTo>
                  <a:lnTo>
                    <a:pt x="22631" y="117838"/>
                  </a:lnTo>
                  <a:lnTo>
                    <a:pt x="15895" y="143831"/>
                  </a:lnTo>
                  <a:lnTo>
                    <a:pt x="15364" y="157346"/>
                  </a:lnTo>
                  <a:lnTo>
                    <a:pt x="17469" y="177849"/>
                  </a:lnTo>
                  <a:lnTo>
                    <a:pt x="19093" y="181005"/>
                  </a:lnTo>
                  <a:lnTo>
                    <a:pt x="21627" y="183109"/>
                  </a:lnTo>
                  <a:lnTo>
                    <a:pt x="24768" y="184512"/>
                  </a:lnTo>
                  <a:lnTo>
                    <a:pt x="27587" y="184721"/>
                  </a:lnTo>
                  <a:lnTo>
                    <a:pt x="32655" y="183019"/>
                  </a:lnTo>
                  <a:lnTo>
                    <a:pt x="47037" y="170072"/>
                  </a:lnTo>
                  <a:lnTo>
                    <a:pt x="68159" y="141047"/>
                  </a:lnTo>
                  <a:lnTo>
                    <a:pt x="84772" y="109423"/>
                  </a:lnTo>
                  <a:lnTo>
                    <a:pt x="93332" y="80216"/>
                  </a:lnTo>
                  <a:lnTo>
                    <a:pt x="99739" y="53580"/>
                  </a:lnTo>
                  <a:lnTo>
                    <a:pt x="102272" y="24708"/>
                  </a:lnTo>
                  <a:lnTo>
                    <a:pt x="101892" y="12721"/>
                  </a:lnTo>
                  <a:lnTo>
                    <a:pt x="99304" y="4974"/>
                  </a:lnTo>
                  <a:lnTo>
                    <a:pt x="97599" y="2618"/>
                  </a:lnTo>
                  <a:lnTo>
                    <a:pt x="93768" y="0"/>
                  </a:lnTo>
                  <a:lnTo>
                    <a:pt x="91730" y="753"/>
                  </a:lnTo>
                  <a:lnTo>
                    <a:pt x="77620" y="19739"/>
                  </a:lnTo>
                  <a:lnTo>
                    <a:pt x="66482" y="49282"/>
                  </a:lnTo>
                  <a:lnTo>
                    <a:pt x="57293" y="79201"/>
                  </a:lnTo>
                  <a:lnTo>
                    <a:pt x="50644" y="958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57" name="SMARTInkShape-661"/>
            <p:cNvSpPr/>
            <p:nvPr/>
          </p:nvSpPr>
          <p:spPr>
            <a:xfrm>
              <a:off x="2773263" y="948958"/>
              <a:ext cx="105441" cy="241556"/>
            </a:xfrm>
            <a:custGeom>
              <a:avLst/>
              <a:gdLst/>
              <a:ahLst/>
              <a:cxnLst/>
              <a:rect l="0" t="0" r="0" b="0"/>
              <a:pathLst>
                <a:path w="105441" h="241556">
                  <a:moveTo>
                    <a:pt x="74440" y="30756"/>
                  </a:moveTo>
                  <a:lnTo>
                    <a:pt x="59272" y="43989"/>
                  </a:lnTo>
                  <a:lnTo>
                    <a:pt x="43544" y="56029"/>
                  </a:lnTo>
                  <a:lnTo>
                    <a:pt x="30774" y="71627"/>
                  </a:lnTo>
                  <a:lnTo>
                    <a:pt x="18670" y="102343"/>
                  </a:lnTo>
                  <a:lnTo>
                    <a:pt x="12276" y="131393"/>
                  </a:lnTo>
                  <a:lnTo>
                    <a:pt x="9334" y="158707"/>
                  </a:lnTo>
                  <a:lnTo>
                    <a:pt x="5639" y="183734"/>
                  </a:lnTo>
                  <a:lnTo>
                    <a:pt x="7092" y="195750"/>
                  </a:lnTo>
                  <a:lnTo>
                    <a:pt x="11990" y="207208"/>
                  </a:lnTo>
                  <a:lnTo>
                    <a:pt x="15963" y="210779"/>
                  </a:lnTo>
                  <a:lnTo>
                    <a:pt x="18038" y="211732"/>
                  </a:lnTo>
                  <a:lnTo>
                    <a:pt x="24214" y="210855"/>
                  </a:lnTo>
                  <a:lnTo>
                    <a:pt x="31798" y="207320"/>
                  </a:lnTo>
                  <a:lnTo>
                    <a:pt x="44226" y="196444"/>
                  </a:lnTo>
                  <a:lnTo>
                    <a:pt x="56376" y="179030"/>
                  </a:lnTo>
                  <a:lnTo>
                    <a:pt x="65620" y="155082"/>
                  </a:lnTo>
                  <a:lnTo>
                    <a:pt x="77229" y="125328"/>
                  </a:lnTo>
                  <a:lnTo>
                    <a:pt x="89135" y="94257"/>
                  </a:lnTo>
                  <a:lnTo>
                    <a:pt x="97582" y="67069"/>
                  </a:lnTo>
                  <a:lnTo>
                    <a:pt x="105002" y="38010"/>
                  </a:lnTo>
                  <a:lnTo>
                    <a:pt x="105440" y="25271"/>
                  </a:lnTo>
                  <a:lnTo>
                    <a:pt x="101607" y="10666"/>
                  </a:lnTo>
                  <a:lnTo>
                    <a:pt x="97883" y="4168"/>
                  </a:lnTo>
                  <a:lnTo>
                    <a:pt x="95875" y="2871"/>
                  </a:lnTo>
                  <a:lnTo>
                    <a:pt x="93810" y="2732"/>
                  </a:lnTo>
                  <a:lnTo>
                    <a:pt x="91707" y="3365"/>
                  </a:lnTo>
                  <a:lnTo>
                    <a:pt x="78347" y="14657"/>
                  </a:lnTo>
                  <a:lnTo>
                    <a:pt x="64067" y="35259"/>
                  </a:lnTo>
                  <a:lnTo>
                    <a:pt x="50643" y="66683"/>
                  </a:lnTo>
                  <a:lnTo>
                    <a:pt x="39915" y="90992"/>
                  </a:lnTo>
                  <a:lnTo>
                    <a:pt x="28615" y="117036"/>
                  </a:lnTo>
                  <a:lnTo>
                    <a:pt x="18756" y="145545"/>
                  </a:lnTo>
                  <a:lnTo>
                    <a:pt x="11470" y="171278"/>
                  </a:lnTo>
                  <a:lnTo>
                    <a:pt x="3289" y="202295"/>
                  </a:lnTo>
                  <a:lnTo>
                    <a:pt x="0" y="217304"/>
                  </a:lnTo>
                  <a:lnTo>
                    <a:pt x="958" y="228813"/>
                  </a:lnTo>
                  <a:lnTo>
                    <a:pt x="3802" y="236831"/>
                  </a:lnTo>
                  <a:lnTo>
                    <a:pt x="5576" y="239985"/>
                  </a:lnTo>
                  <a:lnTo>
                    <a:pt x="7485" y="241362"/>
                  </a:lnTo>
                  <a:lnTo>
                    <a:pt x="9483" y="241555"/>
                  </a:lnTo>
                  <a:lnTo>
                    <a:pt x="11541" y="240957"/>
                  </a:lnTo>
                  <a:lnTo>
                    <a:pt x="36945" y="218218"/>
                  </a:lnTo>
                  <a:lnTo>
                    <a:pt x="56497" y="187717"/>
                  </a:lnTo>
                  <a:lnTo>
                    <a:pt x="69204" y="157979"/>
                  </a:lnTo>
                  <a:lnTo>
                    <a:pt x="78614" y="125461"/>
                  </a:lnTo>
                  <a:lnTo>
                    <a:pt x="86213" y="101150"/>
                  </a:lnTo>
                  <a:lnTo>
                    <a:pt x="95184" y="69918"/>
                  </a:lnTo>
                  <a:lnTo>
                    <a:pt x="102438" y="42279"/>
                  </a:lnTo>
                  <a:lnTo>
                    <a:pt x="103091" y="28378"/>
                  </a:lnTo>
                  <a:lnTo>
                    <a:pt x="101064" y="7628"/>
                  </a:lnTo>
                  <a:lnTo>
                    <a:pt x="99447" y="4452"/>
                  </a:lnTo>
                  <a:lnTo>
                    <a:pt x="96917" y="2334"/>
                  </a:lnTo>
                  <a:lnTo>
                    <a:pt x="93779" y="922"/>
                  </a:lnTo>
                  <a:lnTo>
                    <a:pt x="90236" y="2158"/>
                  </a:lnTo>
                  <a:lnTo>
                    <a:pt x="77588" y="15026"/>
                  </a:lnTo>
                  <a:lnTo>
                    <a:pt x="54178" y="46948"/>
                  </a:lnTo>
                  <a:lnTo>
                    <a:pt x="35053" y="79338"/>
                  </a:lnTo>
                  <a:lnTo>
                    <a:pt x="22826" y="103148"/>
                  </a:lnTo>
                  <a:lnTo>
                    <a:pt x="12554" y="125826"/>
                  </a:lnTo>
                  <a:lnTo>
                    <a:pt x="5085" y="148000"/>
                  </a:lnTo>
                  <a:lnTo>
                    <a:pt x="798" y="168499"/>
                  </a:lnTo>
                  <a:lnTo>
                    <a:pt x="2465" y="191554"/>
                  </a:lnTo>
                  <a:lnTo>
                    <a:pt x="5682" y="202854"/>
                  </a:lnTo>
                  <a:lnTo>
                    <a:pt x="9530" y="208844"/>
                  </a:lnTo>
                  <a:lnTo>
                    <a:pt x="11572" y="210441"/>
                  </a:lnTo>
                  <a:lnTo>
                    <a:pt x="13660" y="210781"/>
                  </a:lnTo>
                  <a:lnTo>
                    <a:pt x="15777" y="210281"/>
                  </a:lnTo>
                  <a:lnTo>
                    <a:pt x="27857" y="204265"/>
                  </a:lnTo>
                  <a:lnTo>
                    <a:pt x="39995" y="191265"/>
                  </a:lnTo>
                  <a:lnTo>
                    <a:pt x="57099" y="162153"/>
                  </a:lnTo>
                  <a:lnTo>
                    <a:pt x="69383" y="136293"/>
                  </a:lnTo>
                  <a:lnTo>
                    <a:pt x="78666" y="106698"/>
                  </a:lnTo>
                  <a:lnTo>
                    <a:pt x="89561" y="79222"/>
                  </a:lnTo>
                  <a:lnTo>
                    <a:pt x="97708" y="52696"/>
                  </a:lnTo>
                  <a:lnTo>
                    <a:pt x="103267" y="27903"/>
                  </a:lnTo>
                  <a:lnTo>
                    <a:pt x="101064" y="4515"/>
                  </a:lnTo>
                  <a:lnTo>
                    <a:pt x="99447" y="2376"/>
                  </a:lnTo>
                  <a:lnTo>
                    <a:pt x="93779" y="0"/>
                  </a:lnTo>
                  <a:lnTo>
                    <a:pt x="90961" y="818"/>
                  </a:lnTo>
                  <a:lnTo>
                    <a:pt x="85895" y="5597"/>
                  </a:lnTo>
                  <a:lnTo>
                    <a:pt x="65475" y="33679"/>
                  </a:lnTo>
                  <a:lnTo>
                    <a:pt x="55215" y="50198"/>
                  </a:lnTo>
                  <a:lnTo>
                    <a:pt x="44634" y="79898"/>
                  </a:lnTo>
                  <a:lnTo>
                    <a:pt x="34080" y="110954"/>
                  </a:lnTo>
                  <a:lnTo>
                    <a:pt x="29582" y="137411"/>
                  </a:lnTo>
                  <a:lnTo>
                    <a:pt x="22189" y="1613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58" name="SMARTInkShape-662"/>
            <p:cNvSpPr/>
            <p:nvPr/>
          </p:nvSpPr>
          <p:spPr>
            <a:xfrm>
              <a:off x="2352986" y="1809206"/>
              <a:ext cx="128487" cy="246366"/>
            </a:xfrm>
            <a:custGeom>
              <a:avLst/>
              <a:gdLst/>
              <a:ahLst/>
              <a:cxnLst/>
              <a:rect l="0" t="0" r="0" b="0"/>
              <a:pathLst>
                <a:path w="128487" h="246366">
                  <a:moveTo>
                    <a:pt x="76705" y="0"/>
                  </a:moveTo>
                  <a:lnTo>
                    <a:pt x="70254" y="0"/>
                  </a:lnTo>
                  <a:lnTo>
                    <a:pt x="66730" y="3467"/>
                  </a:lnTo>
                  <a:lnTo>
                    <a:pt x="54823" y="33535"/>
                  </a:lnTo>
                  <a:lnTo>
                    <a:pt x="41715" y="64896"/>
                  </a:lnTo>
                  <a:lnTo>
                    <a:pt x="33036" y="94057"/>
                  </a:lnTo>
                  <a:lnTo>
                    <a:pt x="22320" y="121405"/>
                  </a:lnTo>
                  <a:lnTo>
                    <a:pt x="14952" y="147893"/>
                  </a:lnTo>
                  <a:lnTo>
                    <a:pt x="12094" y="178979"/>
                  </a:lnTo>
                  <a:lnTo>
                    <a:pt x="12429" y="189855"/>
                  </a:lnTo>
                  <a:lnTo>
                    <a:pt x="14997" y="199526"/>
                  </a:lnTo>
                  <a:lnTo>
                    <a:pt x="16698" y="202686"/>
                  </a:lnTo>
                  <a:lnTo>
                    <a:pt x="18558" y="204792"/>
                  </a:lnTo>
                  <a:lnTo>
                    <a:pt x="20523" y="206197"/>
                  </a:lnTo>
                  <a:lnTo>
                    <a:pt x="30224" y="208173"/>
                  </a:lnTo>
                  <a:lnTo>
                    <a:pt x="36211" y="206700"/>
                  </a:lnTo>
                  <a:lnTo>
                    <a:pt x="38823" y="205292"/>
                  </a:lnTo>
                  <a:lnTo>
                    <a:pt x="56148" y="181072"/>
                  </a:lnTo>
                  <a:lnTo>
                    <a:pt x="68102" y="155672"/>
                  </a:lnTo>
                  <a:lnTo>
                    <a:pt x="78107" y="131840"/>
                  </a:lnTo>
                  <a:lnTo>
                    <a:pt x="84159" y="99716"/>
                  </a:lnTo>
                  <a:lnTo>
                    <a:pt x="88660" y="72190"/>
                  </a:lnTo>
                  <a:lnTo>
                    <a:pt x="88824" y="51002"/>
                  </a:lnTo>
                  <a:lnTo>
                    <a:pt x="84116" y="31892"/>
                  </a:lnTo>
                  <a:lnTo>
                    <a:pt x="83097" y="30695"/>
                  </a:lnTo>
                  <a:lnTo>
                    <a:pt x="81693" y="30624"/>
                  </a:lnTo>
                  <a:lnTo>
                    <a:pt x="80030" y="31301"/>
                  </a:lnTo>
                  <a:lnTo>
                    <a:pt x="70756" y="39190"/>
                  </a:lnTo>
                  <a:lnTo>
                    <a:pt x="55539" y="62940"/>
                  </a:lnTo>
                  <a:lnTo>
                    <a:pt x="43582" y="88075"/>
                  </a:lnTo>
                  <a:lnTo>
                    <a:pt x="30847" y="118504"/>
                  </a:lnTo>
                  <a:lnTo>
                    <a:pt x="19817" y="150501"/>
                  </a:lnTo>
                  <a:lnTo>
                    <a:pt x="11952" y="181027"/>
                  </a:lnTo>
                  <a:lnTo>
                    <a:pt x="6961" y="206521"/>
                  </a:lnTo>
                  <a:lnTo>
                    <a:pt x="6519" y="220239"/>
                  </a:lnTo>
                  <a:lnTo>
                    <a:pt x="10351" y="235395"/>
                  </a:lnTo>
                  <a:lnTo>
                    <a:pt x="14073" y="242022"/>
                  </a:lnTo>
                  <a:lnTo>
                    <a:pt x="16808" y="244079"/>
                  </a:lnTo>
                  <a:lnTo>
                    <a:pt x="23716" y="246365"/>
                  </a:lnTo>
                  <a:lnTo>
                    <a:pt x="26865" y="245523"/>
                  </a:lnTo>
                  <a:lnTo>
                    <a:pt x="50678" y="225080"/>
                  </a:lnTo>
                  <a:lnTo>
                    <a:pt x="68726" y="195479"/>
                  </a:lnTo>
                  <a:lnTo>
                    <a:pt x="84832" y="164511"/>
                  </a:lnTo>
                  <a:lnTo>
                    <a:pt x="94031" y="139055"/>
                  </a:lnTo>
                  <a:lnTo>
                    <a:pt x="104175" y="113128"/>
                  </a:lnTo>
                  <a:lnTo>
                    <a:pt x="108551" y="87787"/>
                  </a:lnTo>
                  <a:lnTo>
                    <a:pt x="112670" y="66892"/>
                  </a:lnTo>
                  <a:lnTo>
                    <a:pt x="111316" y="56097"/>
                  </a:lnTo>
                  <a:lnTo>
                    <a:pt x="106474" y="45327"/>
                  </a:lnTo>
                  <a:lnTo>
                    <a:pt x="103808" y="43281"/>
                  </a:lnTo>
                  <a:lnTo>
                    <a:pt x="96976" y="41007"/>
                  </a:lnTo>
                  <a:lnTo>
                    <a:pt x="93848" y="41852"/>
                  </a:lnTo>
                  <a:lnTo>
                    <a:pt x="77843" y="57530"/>
                  </a:lnTo>
                  <a:lnTo>
                    <a:pt x="56771" y="85360"/>
                  </a:lnTo>
                  <a:lnTo>
                    <a:pt x="43141" y="113909"/>
                  </a:lnTo>
                  <a:lnTo>
                    <a:pt x="33458" y="141076"/>
                  </a:lnTo>
                  <a:lnTo>
                    <a:pt x="19486" y="172391"/>
                  </a:lnTo>
                  <a:lnTo>
                    <a:pt x="14989" y="184024"/>
                  </a:lnTo>
                  <a:lnTo>
                    <a:pt x="12990" y="196451"/>
                  </a:lnTo>
                  <a:lnTo>
                    <a:pt x="14037" y="205361"/>
                  </a:lnTo>
                  <a:lnTo>
                    <a:pt x="15332" y="208753"/>
                  </a:lnTo>
                  <a:lnTo>
                    <a:pt x="16921" y="211014"/>
                  </a:lnTo>
                  <a:lnTo>
                    <a:pt x="20622" y="213527"/>
                  </a:lnTo>
                  <a:lnTo>
                    <a:pt x="26786" y="214941"/>
                  </a:lnTo>
                  <a:lnTo>
                    <a:pt x="36676" y="211893"/>
                  </a:lnTo>
                  <a:lnTo>
                    <a:pt x="42707" y="206418"/>
                  </a:lnTo>
                  <a:lnTo>
                    <a:pt x="64098" y="178782"/>
                  </a:lnTo>
                  <a:lnTo>
                    <a:pt x="77682" y="150703"/>
                  </a:lnTo>
                  <a:lnTo>
                    <a:pt x="87354" y="118977"/>
                  </a:lnTo>
                  <a:lnTo>
                    <a:pt x="94318" y="86692"/>
                  </a:lnTo>
                  <a:lnTo>
                    <a:pt x="95908" y="62602"/>
                  </a:lnTo>
                  <a:lnTo>
                    <a:pt x="94190" y="54916"/>
                  </a:lnTo>
                  <a:lnTo>
                    <a:pt x="92716" y="51851"/>
                  </a:lnTo>
                  <a:lnTo>
                    <a:pt x="91008" y="49807"/>
                  </a:lnTo>
                  <a:lnTo>
                    <a:pt x="87174" y="47536"/>
                  </a:lnTo>
                  <a:lnTo>
                    <a:pt x="77469" y="46258"/>
                  </a:lnTo>
                  <a:lnTo>
                    <a:pt x="73586" y="48256"/>
                  </a:lnTo>
                  <a:lnTo>
                    <a:pt x="56925" y="67105"/>
                  </a:lnTo>
                  <a:lnTo>
                    <a:pt x="39657" y="98728"/>
                  </a:lnTo>
                  <a:lnTo>
                    <a:pt x="26620" y="125853"/>
                  </a:lnTo>
                  <a:lnTo>
                    <a:pt x="13565" y="155742"/>
                  </a:lnTo>
                  <a:lnTo>
                    <a:pt x="3972" y="184112"/>
                  </a:lnTo>
                  <a:lnTo>
                    <a:pt x="0" y="203968"/>
                  </a:lnTo>
                  <a:lnTo>
                    <a:pt x="1007" y="214266"/>
                  </a:lnTo>
                  <a:lnTo>
                    <a:pt x="3873" y="222955"/>
                  </a:lnTo>
                  <a:lnTo>
                    <a:pt x="7566" y="229236"/>
                  </a:lnTo>
                  <a:lnTo>
                    <a:pt x="10292" y="231201"/>
                  </a:lnTo>
                  <a:lnTo>
                    <a:pt x="17192" y="233384"/>
                  </a:lnTo>
                  <a:lnTo>
                    <a:pt x="25097" y="232420"/>
                  </a:lnTo>
                  <a:lnTo>
                    <a:pt x="33448" y="228846"/>
                  </a:lnTo>
                  <a:lnTo>
                    <a:pt x="46310" y="217948"/>
                  </a:lnTo>
                  <a:lnTo>
                    <a:pt x="58588" y="201253"/>
                  </a:lnTo>
                  <a:lnTo>
                    <a:pt x="69605" y="174172"/>
                  </a:lnTo>
                  <a:lnTo>
                    <a:pt x="78472" y="149578"/>
                  </a:lnTo>
                  <a:lnTo>
                    <a:pt x="86421" y="125841"/>
                  </a:lnTo>
                  <a:lnTo>
                    <a:pt x="92574" y="98316"/>
                  </a:lnTo>
                  <a:lnTo>
                    <a:pt x="95196" y="81946"/>
                  </a:lnTo>
                  <a:lnTo>
                    <a:pt x="93874" y="74399"/>
                  </a:lnTo>
                  <a:lnTo>
                    <a:pt x="92506" y="71371"/>
                  </a:lnTo>
                  <a:lnTo>
                    <a:pt x="87114" y="66070"/>
                  </a:lnTo>
                  <a:lnTo>
                    <a:pt x="80606" y="62022"/>
                  </a:lnTo>
                  <a:lnTo>
                    <a:pt x="75294" y="60222"/>
                  </a:lnTo>
                  <a:lnTo>
                    <a:pt x="72136" y="61194"/>
                  </a:lnTo>
                  <a:lnTo>
                    <a:pt x="64757" y="66144"/>
                  </a:lnTo>
                  <a:lnTo>
                    <a:pt x="52442" y="80558"/>
                  </a:lnTo>
                  <a:lnTo>
                    <a:pt x="39600" y="105552"/>
                  </a:lnTo>
                  <a:lnTo>
                    <a:pt x="26603" y="135939"/>
                  </a:lnTo>
                  <a:lnTo>
                    <a:pt x="13560" y="164456"/>
                  </a:lnTo>
                  <a:lnTo>
                    <a:pt x="7438" y="191290"/>
                  </a:lnTo>
                  <a:lnTo>
                    <a:pt x="5624" y="217626"/>
                  </a:lnTo>
                  <a:lnTo>
                    <a:pt x="7134" y="229286"/>
                  </a:lnTo>
                  <a:lnTo>
                    <a:pt x="8553" y="233411"/>
                  </a:lnTo>
                  <a:lnTo>
                    <a:pt x="14001" y="239931"/>
                  </a:lnTo>
                  <a:lnTo>
                    <a:pt x="17485" y="242685"/>
                  </a:lnTo>
                  <a:lnTo>
                    <a:pt x="20534" y="243795"/>
                  </a:lnTo>
                  <a:lnTo>
                    <a:pt x="23292" y="243810"/>
                  </a:lnTo>
                  <a:lnTo>
                    <a:pt x="36401" y="238619"/>
                  </a:lnTo>
                  <a:lnTo>
                    <a:pt x="61558" y="217256"/>
                  </a:lnTo>
                  <a:lnTo>
                    <a:pt x="78901" y="189778"/>
                  </a:lnTo>
                  <a:lnTo>
                    <a:pt x="91225" y="164926"/>
                  </a:lnTo>
                  <a:lnTo>
                    <a:pt x="99795" y="139178"/>
                  </a:lnTo>
                  <a:lnTo>
                    <a:pt x="106931" y="113164"/>
                  </a:lnTo>
                  <a:lnTo>
                    <a:pt x="112915" y="87071"/>
                  </a:lnTo>
                  <a:lnTo>
                    <a:pt x="115305" y="56119"/>
                  </a:lnTo>
                  <a:lnTo>
                    <a:pt x="114907" y="45987"/>
                  </a:lnTo>
                  <a:lnTo>
                    <a:pt x="112311" y="39065"/>
                  </a:lnTo>
                  <a:lnTo>
                    <a:pt x="109877" y="36929"/>
                  </a:lnTo>
                  <a:lnTo>
                    <a:pt x="103301" y="34556"/>
                  </a:lnTo>
                  <a:lnTo>
                    <a:pt x="99516" y="35374"/>
                  </a:lnTo>
                  <a:lnTo>
                    <a:pt x="87254" y="43461"/>
                  </a:lnTo>
                  <a:lnTo>
                    <a:pt x="74428" y="56500"/>
                  </a:lnTo>
                  <a:lnTo>
                    <a:pt x="59026" y="86178"/>
                  </a:lnTo>
                  <a:lnTo>
                    <a:pt x="51147" y="113345"/>
                  </a:lnTo>
                  <a:lnTo>
                    <a:pt x="44217" y="142441"/>
                  </a:lnTo>
                  <a:lnTo>
                    <a:pt x="41220" y="159827"/>
                  </a:lnTo>
                  <a:lnTo>
                    <a:pt x="43533" y="192020"/>
                  </a:lnTo>
                  <a:lnTo>
                    <a:pt x="45156" y="195505"/>
                  </a:lnTo>
                  <a:lnTo>
                    <a:pt x="47689" y="197828"/>
                  </a:lnTo>
                  <a:lnTo>
                    <a:pt x="54375" y="200409"/>
                  </a:lnTo>
                  <a:lnTo>
                    <a:pt x="62184" y="201556"/>
                  </a:lnTo>
                  <a:lnTo>
                    <a:pt x="68558" y="200131"/>
                  </a:lnTo>
                  <a:lnTo>
                    <a:pt x="71274" y="198735"/>
                  </a:lnTo>
                  <a:lnTo>
                    <a:pt x="94410" y="168915"/>
                  </a:lnTo>
                  <a:lnTo>
                    <a:pt x="107108" y="138299"/>
                  </a:lnTo>
                  <a:lnTo>
                    <a:pt x="117968" y="112904"/>
                  </a:lnTo>
                  <a:lnTo>
                    <a:pt x="126571" y="80251"/>
                  </a:lnTo>
                  <a:lnTo>
                    <a:pt x="128486" y="56089"/>
                  </a:lnTo>
                  <a:lnTo>
                    <a:pt x="126812" y="48393"/>
                  </a:lnTo>
                  <a:lnTo>
                    <a:pt x="125350" y="45325"/>
                  </a:lnTo>
                  <a:lnTo>
                    <a:pt x="123649" y="43279"/>
                  </a:lnTo>
                  <a:lnTo>
                    <a:pt x="119825" y="41006"/>
                  </a:lnTo>
                  <a:lnTo>
                    <a:pt x="118514" y="41126"/>
                  </a:lnTo>
                  <a:lnTo>
                    <a:pt x="117641" y="41932"/>
                  </a:lnTo>
                  <a:lnTo>
                    <a:pt x="115945" y="44762"/>
                  </a:lnTo>
                  <a:lnTo>
                    <a:pt x="109362" y="522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59" name="SMARTInkShape-663"/>
            <p:cNvSpPr/>
            <p:nvPr/>
          </p:nvSpPr>
          <p:spPr>
            <a:xfrm>
              <a:off x="3021451" y="1541417"/>
              <a:ext cx="126698" cy="398418"/>
            </a:xfrm>
            <a:custGeom>
              <a:avLst/>
              <a:gdLst/>
              <a:ahLst/>
              <a:cxnLst/>
              <a:rect l="0" t="0" r="0" b="0"/>
              <a:pathLst>
                <a:path w="126698" h="398418">
                  <a:moveTo>
                    <a:pt x="100572" y="0"/>
                  </a:moveTo>
                  <a:lnTo>
                    <a:pt x="97105" y="0"/>
                  </a:lnTo>
                  <a:lnTo>
                    <a:pt x="93467" y="1935"/>
                  </a:lnTo>
                  <a:lnTo>
                    <a:pt x="88705" y="6666"/>
                  </a:lnTo>
                  <a:lnTo>
                    <a:pt x="69676" y="37002"/>
                  </a:lnTo>
                  <a:lnTo>
                    <a:pt x="61199" y="59021"/>
                  </a:lnTo>
                  <a:lnTo>
                    <a:pt x="51867" y="85740"/>
                  </a:lnTo>
                  <a:lnTo>
                    <a:pt x="40462" y="114549"/>
                  </a:lnTo>
                  <a:lnTo>
                    <a:pt x="30071" y="146221"/>
                  </a:lnTo>
                  <a:lnTo>
                    <a:pt x="25269" y="162795"/>
                  </a:lnTo>
                  <a:lnTo>
                    <a:pt x="17997" y="194757"/>
                  </a:lnTo>
                  <a:lnTo>
                    <a:pt x="12346" y="224445"/>
                  </a:lnTo>
                  <a:lnTo>
                    <a:pt x="7415" y="249734"/>
                  </a:lnTo>
                  <a:lnTo>
                    <a:pt x="2805" y="273069"/>
                  </a:lnTo>
                  <a:lnTo>
                    <a:pt x="0" y="304671"/>
                  </a:lnTo>
                  <a:lnTo>
                    <a:pt x="3765" y="330484"/>
                  </a:lnTo>
                  <a:lnTo>
                    <a:pt x="8198" y="344276"/>
                  </a:lnTo>
                  <a:lnTo>
                    <a:pt x="26999" y="369579"/>
                  </a:lnTo>
                  <a:lnTo>
                    <a:pt x="44780" y="386700"/>
                  </a:lnTo>
                  <a:lnTo>
                    <a:pt x="61544" y="394623"/>
                  </a:lnTo>
                  <a:lnTo>
                    <a:pt x="93998" y="398084"/>
                  </a:lnTo>
                  <a:lnTo>
                    <a:pt x="126697" y="398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60" name="SMARTInkShape-664"/>
            <p:cNvSpPr/>
            <p:nvPr/>
          </p:nvSpPr>
          <p:spPr>
            <a:xfrm>
              <a:off x="3308047" y="1521823"/>
              <a:ext cx="16451" cy="365761"/>
            </a:xfrm>
            <a:custGeom>
              <a:avLst/>
              <a:gdLst/>
              <a:ahLst/>
              <a:cxnLst/>
              <a:rect l="0" t="0" r="0" b="0"/>
              <a:pathLst>
                <a:path w="16451" h="365761">
                  <a:moveTo>
                    <a:pt x="9918" y="0"/>
                  </a:moveTo>
                  <a:lnTo>
                    <a:pt x="6451" y="0"/>
                  </a:lnTo>
                  <a:lnTo>
                    <a:pt x="5430" y="726"/>
                  </a:lnTo>
                  <a:lnTo>
                    <a:pt x="4749" y="1935"/>
                  </a:lnTo>
                  <a:lnTo>
                    <a:pt x="0" y="22288"/>
                  </a:lnTo>
                  <a:lnTo>
                    <a:pt x="1965" y="52192"/>
                  </a:lnTo>
                  <a:lnTo>
                    <a:pt x="2966" y="81827"/>
                  </a:lnTo>
                  <a:lnTo>
                    <a:pt x="3263" y="114314"/>
                  </a:lnTo>
                  <a:lnTo>
                    <a:pt x="3332" y="138618"/>
                  </a:lnTo>
                  <a:lnTo>
                    <a:pt x="3363" y="161998"/>
                  </a:lnTo>
                  <a:lnTo>
                    <a:pt x="3380" y="193626"/>
                  </a:lnTo>
                  <a:lnTo>
                    <a:pt x="3385" y="221382"/>
                  </a:lnTo>
                  <a:lnTo>
                    <a:pt x="3386" y="247991"/>
                  </a:lnTo>
                  <a:lnTo>
                    <a:pt x="3387" y="279521"/>
                  </a:lnTo>
                  <a:lnTo>
                    <a:pt x="5322" y="311398"/>
                  </a:lnTo>
                  <a:lnTo>
                    <a:pt x="9313" y="334276"/>
                  </a:lnTo>
                  <a:lnTo>
                    <a:pt x="9838" y="347924"/>
                  </a:lnTo>
                  <a:lnTo>
                    <a:pt x="11818" y="352511"/>
                  </a:lnTo>
                  <a:lnTo>
                    <a:pt x="15535" y="357902"/>
                  </a:lnTo>
                  <a:lnTo>
                    <a:pt x="16450" y="365752"/>
                  </a:lnTo>
                  <a:lnTo>
                    <a:pt x="16450" y="3657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61" name="SMARTInkShape-665"/>
            <p:cNvSpPr/>
            <p:nvPr/>
          </p:nvSpPr>
          <p:spPr>
            <a:xfrm>
              <a:off x="2096588" y="1613263"/>
              <a:ext cx="65316" cy="385355"/>
            </a:xfrm>
            <a:custGeom>
              <a:avLst/>
              <a:gdLst/>
              <a:ahLst/>
              <a:cxnLst/>
              <a:rect l="0" t="0" r="0" b="0"/>
              <a:pathLst>
                <a:path w="65316" h="385355">
                  <a:moveTo>
                    <a:pt x="0" y="0"/>
                  </a:moveTo>
                  <a:lnTo>
                    <a:pt x="1936" y="30336"/>
                  </a:lnTo>
                  <a:lnTo>
                    <a:pt x="7105" y="55434"/>
                  </a:lnTo>
                  <a:lnTo>
                    <a:pt x="13233" y="87787"/>
                  </a:lnTo>
                  <a:lnTo>
                    <a:pt x="17493" y="112313"/>
                  </a:lnTo>
                  <a:lnTo>
                    <a:pt x="21806" y="137728"/>
                  </a:lnTo>
                  <a:lnTo>
                    <a:pt x="26141" y="163538"/>
                  </a:lnTo>
                  <a:lnTo>
                    <a:pt x="30487" y="189523"/>
                  </a:lnTo>
                  <a:lnTo>
                    <a:pt x="34838" y="215587"/>
                  </a:lnTo>
                  <a:lnTo>
                    <a:pt x="39190" y="241685"/>
                  </a:lnTo>
                  <a:lnTo>
                    <a:pt x="42818" y="267073"/>
                  </a:lnTo>
                  <a:lnTo>
                    <a:pt x="44431" y="290451"/>
                  </a:lnTo>
                  <a:lnTo>
                    <a:pt x="49018" y="312937"/>
                  </a:lnTo>
                  <a:lnTo>
                    <a:pt x="57825" y="342126"/>
                  </a:lnTo>
                  <a:lnTo>
                    <a:pt x="63835" y="371493"/>
                  </a:lnTo>
                  <a:lnTo>
                    <a:pt x="65315" y="3853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62" name="SMARTInkShape-666"/>
            <p:cNvSpPr/>
            <p:nvPr/>
          </p:nvSpPr>
          <p:spPr>
            <a:xfrm>
              <a:off x="1787644" y="1547949"/>
              <a:ext cx="224037" cy="462292"/>
            </a:xfrm>
            <a:custGeom>
              <a:avLst/>
              <a:gdLst/>
              <a:ahLst/>
              <a:cxnLst/>
              <a:rect l="0" t="0" r="0" b="0"/>
              <a:pathLst>
                <a:path w="224037" h="462292">
                  <a:moveTo>
                    <a:pt x="165253" y="0"/>
                  </a:moveTo>
                  <a:lnTo>
                    <a:pt x="161786" y="0"/>
                  </a:lnTo>
                  <a:lnTo>
                    <a:pt x="158148" y="1935"/>
                  </a:lnTo>
                  <a:lnTo>
                    <a:pt x="156162" y="3467"/>
                  </a:lnTo>
                  <a:lnTo>
                    <a:pt x="150085" y="5169"/>
                  </a:lnTo>
                  <a:lnTo>
                    <a:pt x="146433" y="5623"/>
                  </a:lnTo>
                  <a:lnTo>
                    <a:pt x="130890" y="13197"/>
                  </a:lnTo>
                  <a:lnTo>
                    <a:pt x="115963" y="31567"/>
                  </a:lnTo>
                  <a:lnTo>
                    <a:pt x="98881" y="58863"/>
                  </a:lnTo>
                  <a:lnTo>
                    <a:pt x="86406" y="81315"/>
                  </a:lnTo>
                  <a:lnTo>
                    <a:pt x="73604" y="107260"/>
                  </a:lnTo>
                  <a:lnTo>
                    <a:pt x="60657" y="138143"/>
                  </a:lnTo>
                  <a:lnTo>
                    <a:pt x="54157" y="154507"/>
                  </a:lnTo>
                  <a:lnTo>
                    <a:pt x="47646" y="171221"/>
                  </a:lnTo>
                  <a:lnTo>
                    <a:pt x="41129" y="188170"/>
                  </a:lnTo>
                  <a:lnTo>
                    <a:pt x="30016" y="220549"/>
                  </a:lnTo>
                  <a:lnTo>
                    <a:pt x="20239" y="251873"/>
                  </a:lnTo>
                  <a:lnTo>
                    <a:pt x="11056" y="282728"/>
                  </a:lnTo>
                  <a:lnTo>
                    <a:pt x="4071" y="309504"/>
                  </a:lnTo>
                  <a:lnTo>
                    <a:pt x="0" y="332774"/>
                  </a:lnTo>
                  <a:lnTo>
                    <a:pt x="1788" y="362195"/>
                  </a:lnTo>
                  <a:lnTo>
                    <a:pt x="7639" y="388571"/>
                  </a:lnTo>
                  <a:lnTo>
                    <a:pt x="18969" y="410498"/>
                  </a:lnTo>
                  <a:lnTo>
                    <a:pt x="41934" y="435476"/>
                  </a:lnTo>
                  <a:lnTo>
                    <a:pt x="60981" y="448102"/>
                  </a:lnTo>
                  <a:lnTo>
                    <a:pt x="86921" y="458870"/>
                  </a:lnTo>
                  <a:lnTo>
                    <a:pt x="109951" y="462291"/>
                  </a:lnTo>
                  <a:lnTo>
                    <a:pt x="135159" y="459837"/>
                  </a:lnTo>
                  <a:lnTo>
                    <a:pt x="165195" y="451780"/>
                  </a:lnTo>
                  <a:lnTo>
                    <a:pt x="196394" y="436965"/>
                  </a:lnTo>
                  <a:lnTo>
                    <a:pt x="224036" y="4180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63" name="SMARTInkShape-667"/>
            <p:cNvSpPr/>
            <p:nvPr/>
          </p:nvSpPr>
          <p:spPr>
            <a:xfrm>
              <a:off x="2410899" y="849086"/>
              <a:ext cx="1349844" cy="1983722"/>
            </a:xfrm>
            <a:custGeom>
              <a:avLst/>
              <a:gdLst/>
              <a:ahLst/>
              <a:cxnLst/>
              <a:rect l="0" t="0" r="0" b="0"/>
              <a:pathLst>
                <a:path w="1349844" h="1983722">
                  <a:moveTo>
                    <a:pt x="776438" y="0"/>
                  </a:moveTo>
                  <a:lnTo>
                    <a:pt x="747491" y="725"/>
                  </a:lnTo>
                  <a:lnTo>
                    <a:pt x="719884" y="5940"/>
                  </a:lnTo>
                  <a:lnTo>
                    <a:pt x="687997" y="16355"/>
                  </a:lnTo>
                  <a:lnTo>
                    <a:pt x="663833" y="24444"/>
                  </a:lnTo>
                  <a:lnTo>
                    <a:pt x="638580" y="34812"/>
                  </a:lnTo>
                  <a:lnTo>
                    <a:pt x="612116" y="48129"/>
                  </a:lnTo>
                  <a:lnTo>
                    <a:pt x="583421" y="66143"/>
                  </a:lnTo>
                  <a:lnTo>
                    <a:pt x="553735" y="84309"/>
                  </a:lnTo>
                  <a:lnTo>
                    <a:pt x="522882" y="103511"/>
                  </a:lnTo>
                  <a:lnTo>
                    <a:pt x="506526" y="114727"/>
                  </a:lnTo>
                  <a:lnTo>
                    <a:pt x="474323" y="138801"/>
                  </a:lnTo>
                  <a:lnTo>
                    <a:pt x="445496" y="164015"/>
                  </a:lnTo>
                  <a:lnTo>
                    <a:pt x="414300" y="193606"/>
                  </a:lnTo>
                  <a:lnTo>
                    <a:pt x="382533" y="226110"/>
                  </a:lnTo>
                  <a:lnTo>
                    <a:pt x="367966" y="242905"/>
                  </a:lnTo>
                  <a:lnTo>
                    <a:pt x="353901" y="259908"/>
                  </a:lnTo>
                  <a:lnTo>
                    <a:pt x="339444" y="277775"/>
                  </a:lnTo>
                  <a:lnTo>
                    <a:pt x="324725" y="296218"/>
                  </a:lnTo>
                  <a:lnTo>
                    <a:pt x="309833" y="315044"/>
                  </a:lnTo>
                  <a:lnTo>
                    <a:pt x="294826" y="334126"/>
                  </a:lnTo>
                  <a:lnTo>
                    <a:pt x="279740" y="353379"/>
                  </a:lnTo>
                  <a:lnTo>
                    <a:pt x="264603" y="372746"/>
                  </a:lnTo>
                  <a:lnTo>
                    <a:pt x="250158" y="393640"/>
                  </a:lnTo>
                  <a:lnTo>
                    <a:pt x="236173" y="415552"/>
                  </a:lnTo>
                  <a:lnTo>
                    <a:pt x="222496" y="438143"/>
                  </a:lnTo>
                  <a:lnTo>
                    <a:pt x="209023" y="460461"/>
                  </a:lnTo>
                  <a:lnTo>
                    <a:pt x="195687" y="482597"/>
                  </a:lnTo>
                  <a:lnTo>
                    <a:pt x="182443" y="504611"/>
                  </a:lnTo>
                  <a:lnTo>
                    <a:pt x="169258" y="527270"/>
                  </a:lnTo>
                  <a:lnTo>
                    <a:pt x="156114" y="550359"/>
                  </a:lnTo>
                  <a:lnTo>
                    <a:pt x="142997" y="573734"/>
                  </a:lnTo>
                  <a:lnTo>
                    <a:pt x="131350" y="598027"/>
                  </a:lnTo>
                  <a:lnTo>
                    <a:pt x="120682" y="622930"/>
                  </a:lnTo>
                  <a:lnTo>
                    <a:pt x="110667" y="648241"/>
                  </a:lnTo>
                  <a:lnTo>
                    <a:pt x="101088" y="673098"/>
                  </a:lnTo>
                  <a:lnTo>
                    <a:pt x="91799" y="697652"/>
                  </a:lnTo>
                  <a:lnTo>
                    <a:pt x="82703" y="722004"/>
                  </a:lnTo>
                  <a:lnTo>
                    <a:pt x="74463" y="746947"/>
                  </a:lnTo>
                  <a:lnTo>
                    <a:pt x="66792" y="772285"/>
                  </a:lnTo>
                  <a:lnTo>
                    <a:pt x="59501" y="797885"/>
                  </a:lnTo>
                  <a:lnTo>
                    <a:pt x="52462" y="824386"/>
                  </a:lnTo>
                  <a:lnTo>
                    <a:pt x="45594" y="851488"/>
                  </a:lnTo>
                  <a:lnTo>
                    <a:pt x="38837" y="878990"/>
                  </a:lnTo>
                  <a:lnTo>
                    <a:pt x="32881" y="906759"/>
                  </a:lnTo>
                  <a:lnTo>
                    <a:pt x="27459" y="934706"/>
                  </a:lnTo>
                  <a:lnTo>
                    <a:pt x="22393" y="962771"/>
                  </a:lnTo>
                  <a:lnTo>
                    <a:pt x="17564" y="990916"/>
                  </a:lnTo>
                  <a:lnTo>
                    <a:pt x="12894" y="1019113"/>
                  </a:lnTo>
                  <a:lnTo>
                    <a:pt x="8329" y="1047346"/>
                  </a:lnTo>
                  <a:lnTo>
                    <a:pt x="5285" y="1074876"/>
                  </a:lnTo>
                  <a:lnTo>
                    <a:pt x="3256" y="1101939"/>
                  </a:lnTo>
                  <a:lnTo>
                    <a:pt x="1903" y="1128688"/>
                  </a:lnTo>
                  <a:lnTo>
                    <a:pt x="1002" y="1155956"/>
                  </a:lnTo>
                  <a:lnTo>
                    <a:pt x="400" y="1183569"/>
                  </a:lnTo>
                  <a:lnTo>
                    <a:pt x="0" y="1211411"/>
                  </a:lnTo>
                  <a:lnTo>
                    <a:pt x="458" y="1238682"/>
                  </a:lnTo>
                  <a:lnTo>
                    <a:pt x="1489" y="1265571"/>
                  </a:lnTo>
                  <a:lnTo>
                    <a:pt x="2903" y="1292205"/>
                  </a:lnTo>
                  <a:lnTo>
                    <a:pt x="4571" y="1317944"/>
                  </a:lnTo>
                  <a:lnTo>
                    <a:pt x="6408" y="1343086"/>
                  </a:lnTo>
                  <a:lnTo>
                    <a:pt x="8359" y="1367831"/>
                  </a:lnTo>
                  <a:lnTo>
                    <a:pt x="11111" y="1392310"/>
                  </a:lnTo>
                  <a:lnTo>
                    <a:pt x="14397" y="1416612"/>
                  </a:lnTo>
                  <a:lnTo>
                    <a:pt x="18040" y="1440797"/>
                  </a:lnTo>
                  <a:lnTo>
                    <a:pt x="22645" y="1464902"/>
                  </a:lnTo>
                  <a:lnTo>
                    <a:pt x="27892" y="1488956"/>
                  </a:lnTo>
                  <a:lnTo>
                    <a:pt x="33567" y="1512974"/>
                  </a:lnTo>
                  <a:lnTo>
                    <a:pt x="40254" y="1536244"/>
                  </a:lnTo>
                  <a:lnTo>
                    <a:pt x="47614" y="1559014"/>
                  </a:lnTo>
                  <a:lnTo>
                    <a:pt x="55424" y="1581451"/>
                  </a:lnTo>
                  <a:lnTo>
                    <a:pt x="62808" y="1603666"/>
                  </a:lnTo>
                  <a:lnTo>
                    <a:pt x="69908" y="1625733"/>
                  </a:lnTo>
                  <a:lnTo>
                    <a:pt x="76817" y="1647702"/>
                  </a:lnTo>
                  <a:lnTo>
                    <a:pt x="84327" y="1668879"/>
                  </a:lnTo>
                  <a:lnTo>
                    <a:pt x="92237" y="1689529"/>
                  </a:lnTo>
                  <a:lnTo>
                    <a:pt x="100412" y="1709827"/>
                  </a:lnTo>
                  <a:lnTo>
                    <a:pt x="110217" y="1729164"/>
                  </a:lnTo>
                  <a:lnTo>
                    <a:pt x="121108" y="1747862"/>
                  </a:lnTo>
                  <a:lnTo>
                    <a:pt x="132723" y="1766133"/>
                  </a:lnTo>
                  <a:lnTo>
                    <a:pt x="144095" y="1783393"/>
                  </a:lnTo>
                  <a:lnTo>
                    <a:pt x="155304" y="1799980"/>
                  </a:lnTo>
                  <a:lnTo>
                    <a:pt x="178162" y="1831231"/>
                  </a:lnTo>
                  <a:lnTo>
                    <a:pt x="202834" y="1859635"/>
                  </a:lnTo>
                  <a:lnTo>
                    <a:pt x="228315" y="1884838"/>
                  </a:lnTo>
                  <a:lnTo>
                    <a:pt x="254879" y="1907408"/>
                  </a:lnTo>
                  <a:lnTo>
                    <a:pt x="283619" y="1927116"/>
                  </a:lnTo>
                  <a:lnTo>
                    <a:pt x="313325" y="1943616"/>
                  </a:lnTo>
                  <a:lnTo>
                    <a:pt x="344188" y="1957480"/>
                  </a:lnTo>
                  <a:lnTo>
                    <a:pt x="360545" y="1963210"/>
                  </a:lnTo>
                  <a:lnTo>
                    <a:pt x="377256" y="1968481"/>
                  </a:lnTo>
                  <a:lnTo>
                    <a:pt x="409371" y="1976273"/>
                  </a:lnTo>
                  <a:lnTo>
                    <a:pt x="441303" y="1981429"/>
                  </a:lnTo>
                  <a:lnTo>
                    <a:pt x="457946" y="1982804"/>
                  </a:lnTo>
                  <a:lnTo>
                    <a:pt x="474847" y="1983721"/>
                  </a:lnTo>
                  <a:lnTo>
                    <a:pt x="491920" y="1983606"/>
                  </a:lnTo>
                  <a:lnTo>
                    <a:pt x="509108" y="1982804"/>
                  </a:lnTo>
                  <a:lnTo>
                    <a:pt x="526372" y="1981544"/>
                  </a:lnTo>
                  <a:lnTo>
                    <a:pt x="543688" y="1979252"/>
                  </a:lnTo>
                  <a:lnTo>
                    <a:pt x="561037" y="1976273"/>
                  </a:lnTo>
                  <a:lnTo>
                    <a:pt x="578409" y="1972835"/>
                  </a:lnTo>
                  <a:lnTo>
                    <a:pt x="596522" y="1968366"/>
                  </a:lnTo>
                  <a:lnTo>
                    <a:pt x="615128" y="1963210"/>
                  </a:lnTo>
                  <a:lnTo>
                    <a:pt x="634064" y="1957595"/>
                  </a:lnTo>
                  <a:lnTo>
                    <a:pt x="652493" y="1950949"/>
                  </a:lnTo>
                  <a:lnTo>
                    <a:pt x="670585" y="1943616"/>
                  </a:lnTo>
                  <a:lnTo>
                    <a:pt x="688452" y="1935824"/>
                  </a:lnTo>
                  <a:lnTo>
                    <a:pt x="706170" y="1927000"/>
                  </a:lnTo>
                  <a:lnTo>
                    <a:pt x="723787" y="1917490"/>
                  </a:lnTo>
                  <a:lnTo>
                    <a:pt x="741337" y="1907521"/>
                  </a:lnTo>
                  <a:lnTo>
                    <a:pt x="758843" y="1896520"/>
                  </a:lnTo>
                  <a:lnTo>
                    <a:pt x="776320" y="1884833"/>
                  </a:lnTo>
                  <a:lnTo>
                    <a:pt x="793776" y="1872687"/>
                  </a:lnTo>
                  <a:lnTo>
                    <a:pt x="811220" y="1860235"/>
                  </a:lnTo>
                  <a:lnTo>
                    <a:pt x="828654" y="1847579"/>
                  </a:lnTo>
                  <a:lnTo>
                    <a:pt x="846083" y="1834788"/>
                  </a:lnTo>
                  <a:lnTo>
                    <a:pt x="863508" y="1821180"/>
                  </a:lnTo>
                  <a:lnTo>
                    <a:pt x="880930" y="1807029"/>
                  </a:lnTo>
                  <a:lnTo>
                    <a:pt x="898351" y="1792514"/>
                  </a:lnTo>
                  <a:lnTo>
                    <a:pt x="915770" y="1777032"/>
                  </a:lnTo>
                  <a:lnTo>
                    <a:pt x="933189" y="1760905"/>
                  </a:lnTo>
                  <a:lnTo>
                    <a:pt x="950607" y="1744348"/>
                  </a:lnTo>
                  <a:lnTo>
                    <a:pt x="968025" y="1727505"/>
                  </a:lnTo>
                  <a:lnTo>
                    <a:pt x="985443" y="1710469"/>
                  </a:lnTo>
                  <a:lnTo>
                    <a:pt x="1002860" y="1693307"/>
                  </a:lnTo>
                  <a:lnTo>
                    <a:pt x="1018827" y="1675334"/>
                  </a:lnTo>
                  <a:lnTo>
                    <a:pt x="1033825" y="1656821"/>
                  </a:lnTo>
                  <a:lnTo>
                    <a:pt x="1048178" y="1637947"/>
                  </a:lnTo>
                  <a:lnTo>
                    <a:pt x="1062826" y="1618833"/>
                  </a:lnTo>
                  <a:lnTo>
                    <a:pt x="1077672" y="1599559"/>
                  </a:lnTo>
                  <a:lnTo>
                    <a:pt x="1092650" y="1580178"/>
                  </a:lnTo>
                  <a:lnTo>
                    <a:pt x="1107714" y="1560000"/>
                  </a:lnTo>
                  <a:lnTo>
                    <a:pt x="1122837" y="1539292"/>
                  </a:lnTo>
                  <a:lnTo>
                    <a:pt x="1137999" y="1518229"/>
                  </a:lnTo>
                  <a:lnTo>
                    <a:pt x="1152462" y="1496930"/>
                  </a:lnTo>
                  <a:lnTo>
                    <a:pt x="1166457" y="1475473"/>
                  </a:lnTo>
                  <a:lnTo>
                    <a:pt x="1180143" y="1453911"/>
                  </a:lnTo>
                  <a:lnTo>
                    <a:pt x="1192895" y="1433006"/>
                  </a:lnTo>
                  <a:lnTo>
                    <a:pt x="1205024" y="1412537"/>
                  </a:lnTo>
                  <a:lnTo>
                    <a:pt x="1216740" y="1392360"/>
                  </a:lnTo>
                  <a:lnTo>
                    <a:pt x="1227453" y="1371651"/>
                  </a:lnTo>
                  <a:lnTo>
                    <a:pt x="1237497" y="1350588"/>
                  </a:lnTo>
                  <a:lnTo>
                    <a:pt x="1247097" y="1329289"/>
                  </a:lnTo>
                  <a:lnTo>
                    <a:pt x="1256399" y="1307833"/>
                  </a:lnTo>
                  <a:lnTo>
                    <a:pt x="1265503" y="1286271"/>
                  </a:lnTo>
                  <a:lnTo>
                    <a:pt x="1274476" y="1264640"/>
                  </a:lnTo>
                  <a:lnTo>
                    <a:pt x="1282635" y="1243687"/>
                  </a:lnTo>
                  <a:lnTo>
                    <a:pt x="1290251" y="1223188"/>
                  </a:lnTo>
                  <a:lnTo>
                    <a:pt x="1297506" y="1202990"/>
                  </a:lnTo>
                  <a:lnTo>
                    <a:pt x="1304520" y="1182267"/>
                  </a:lnTo>
                  <a:lnTo>
                    <a:pt x="1311372" y="1161195"/>
                  </a:lnTo>
                  <a:lnTo>
                    <a:pt x="1318118" y="1139890"/>
                  </a:lnTo>
                  <a:lnTo>
                    <a:pt x="1323341" y="1118429"/>
                  </a:lnTo>
                  <a:lnTo>
                    <a:pt x="1327548" y="1096865"/>
                  </a:lnTo>
                  <a:lnTo>
                    <a:pt x="1331079" y="1075232"/>
                  </a:lnTo>
                  <a:lnTo>
                    <a:pt x="1334159" y="1054278"/>
                  </a:lnTo>
                  <a:lnTo>
                    <a:pt x="1336937" y="1033778"/>
                  </a:lnTo>
                  <a:lnTo>
                    <a:pt x="1339516" y="1013579"/>
                  </a:lnTo>
                  <a:lnTo>
                    <a:pt x="1341960" y="992856"/>
                  </a:lnTo>
                  <a:lnTo>
                    <a:pt x="1344316" y="971784"/>
                  </a:lnTo>
                  <a:lnTo>
                    <a:pt x="1346612" y="950479"/>
                  </a:lnTo>
                  <a:lnTo>
                    <a:pt x="1348142" y="929744"/>
                  </a:lnTo>
                  <a:lnTo>
                    <a:pt x="1349163" y="909389"/>
                  </a:lnTo>
                  <a:lnTo>
                    <a:pt x="1349843" y="889288"/>
                  </a:lnTo>
                  <a:lnTo>
                    <a:pt x="1349571" y="869356"/>
                  </a:lnTo>
                  <a:lnTo>
                    <a:pt x="1348664" y="849536"/>
                  </a:lnTo>
                  <a:lnTo>
                    <a:pt x="1347333" y="829792"/>
                  </a:lnTo>
                  <a:lnTo>
                    <a:pt x="1345721" y="810097"/>
                  </a:lnTo>
                  <a:lnTo>
                    <a:pt x="1343920" y="790436"/>
                  </a:lnTo>
                  <a:lnTo>
                    <a:pt x="1341993" y="770797"/>
                  </a:lnTo>
                  <a:lnTo>
                    <a:pt x="1338532" y="751173"/>
                  </a:lnTo>
                  <a:lnTo>
                    <a:pt x="1334048" y="731559"/>
                  </a:lnTo>
                  <a:lnTo>
                    <a:pt x="1328880" y="711952"/>
                  </a:lnTo>
                  <a:lnTo>
                    <a:pt x="1323985" y="693075"/>
                  </a:lnTo>
                  <a:lnTo>
                    <a:pt x="1319269" y="674684"/>
                  </a:lnTo>
                  <a:lnTo>
                    <a:pt x="1314674" y="656618"/>
                  </a:lnTo>
                  <a:lnTo>
                    <a:pt x="1309434" y="638768"/>
                  </a:lnTo>
                  <a:lnTo>
                    <a:pt x="1303763" y="621062"/>
                  </a:lnTo>
                  <a:lnTo>
                    <a:pt x="1297805" y="603453"/>
                  </a:lnTo>
                  <a:lnTo>
                    <a:pt x="1290930" y="585908"/>
                  </a:lnTo>
                  <a:lnTo>
                    <a:pt x="1283445" y="568405"/>
                  </a:lnTo>
                  <a:lnTo>
                    <a:pt x="1275551" y="550931"/>
                  </a:lnTo>
                  <a:lnTo>
                    <a:pt x="1267385" y="534201"/>
                  </a:lnTo>
                  <a:lnTo>
                    <a:pt x="1250572" y="502066"/>
                  </a:lnTo>
                  <a:lnTo>
                    <a:pt x="1233423" y="470851"/>
                  </a:lnTo>
                  <a:lnTo>
                    <a:pt x="1216126" y="440044"/>
                  </a:lnTo>
                  <a:lnTo>
                    <a:pt x="1198761" y="409419"/>
                  </a:lnTo>
                  <a:lnTo>
                    <a:pt x="1179433" y="380809"/>
                  </a:lnTo>
                  <a:lnTo>
                    <a:pt x="1158747" y="353580"/>
                  </a:lnTo>
                  <a:lnTo>
                    <a:pt x="1137458" y="326964"/>
                  </a:lnTo>
                  <a:lnTo>
                    <a:pt x="1115901" y="302555"/>
                  </a:lnTo>
                  <a:lnTo>
                    <a:pt x="1094225" y="279612"/>
                  </a:lnTo>
                  <a:lnTo>
                    <a:pt x="1072496" y="257319"/>
                  </a:lnTo>
                  <a:lnTo>
                    <a:pt x="1048808" y="237252"/>
                  </a:lnTo>
                  <a:lnTo>
                    <a:pt x="1023766" y="217931"/>
                  </a:lnTo>
                  <a:lnTo>
                    <a:pt x="998121" y="197248"/>
                  </a:lnTo>
                  <a:lnTo>
                    <a:pt x="974145" y="179832"/>
                  </a:lnTo>
                  <a:lnTo>
                    <a:pt x="950668" y="164834"/>
                  </a:lnTo>
                  <a:lnTo>
                    <a:pt x="925719" y="150911"/>
                  </a:lnTo>
                  <a:lnTo>
                    <a:pt x="900117" y="139401"/>
                  </a:lnTo>
                  <a:lnTo>
                    <a:pt x="874224" y="129447"/>
                  </a:lnTo>
                  <a:lnTo>
                    <a:pt x="848201" y="120185"/>
                  </a:lnTo>
                  <a:lnTo>
                    <a:pt x="824057" y="111231"/>
                  </a:lnTo>
                  <a:lnTo>
                    <a:pt x="799779" y="103139"/>
                  </a:lnTo>
                  <a:lnTo>
                    <a:pt x="772056" y="97123"/>
                  </a:lnTo>
                  <a:lnTo>
                    <a:pt x="746671" y="93966"/>
                  </a:lnTo>
                  <a:lnTo>
                    <a:pt x="724020" y="92562"/>
                  </a:lnTo>
                  <a:lnTo>
                    <a:pt x="695673" y="91047"/>
                  </a:lnTo>
                  <a:lnTo>
                    <a:pt x="665404" y="84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64" name="SMARTInkShape-668"/>
            <p:cNvSpPr/>
            <p:nvPr/>
          </p:nvSpPr>
          <p:spPr>
            <a:xfrm>
              <a:off x="1490851" y="941388"/>
              <a:ext cx="1193435" cy="1673816"/>
            </a:xfrm>
            <a:custGeom>
              <a:avLst/>
              <a:gdLst/>
              <a:ahLst/>
              <a:cxnLst/>
              <a:rect l="0" t="0" r="0" b="0"/>
              <a:pathLst>
                <a:path w="1193435" h="1673816">
                  <a:moveTo>
                    <a:pt x="677583" y="38326"/>
                  </a:moveTo>
                  <a:lnTo>
                    <a:pt x="663374" y="26052"/>
                  </a:lnTo>
                  <a:lnTo>
                    <a:pt x="633124" y="12270"/>
                  </a:lnTo>
                  <a:lnTo>
                    <a:pt x="607761" y="3506"/>
                  </a:lnTo>
                  <a:lnTo>
                    <a:pt x="579286" y="0"/>
                  </a:lnTo>
                  <a:lnTo>
                    <a:pt x="554196" y="119"/>
                  </a:lnTo>
                  <a:lnTo>
                    <a:pt x="524103" y="5154"/>
                  </a:lnTo>
                  <a:lnTo>
                    <a:pt x="492206" y="15515"/>
                  </a:lnTo>
                  <a:lnTo>
                    <a:pt x="470612" y="23592"/>
                  </a:lnTo>
                  <a:lnTo>
                    <a:pt x="446985" y="33955"/>
                  </a:lnTo>
                  <a:lnTo>
                    <a:pt x="421969" y="46543"/>
                  </a:lnTo>
                  <a:lnTo>
                    <a:pt x="396337" y="61815"/>
                  </a:lnTo>
                  <a:lnTo>
                    <a:pt x="372366" y="80213"/>
                  </a:lnTo>
                  <a:lnTo>
                    <a:pt x="348891" y="100486"/>
                  </a:lnTo>
                  <a:lnTo>
                    <a:pt x="323943" y="121591"/>
                  </a:lnTo>
                  <a:lnTo>
                    <a:pt x="296406" y="146936"/>
                  </a:lnTo>
                  <a:lnTo>
                    <a:pt x="267960" y="174409"/>
                  </a:lnTo>
                  <a:lnTo>
                    <a:pt x="240802" y="201133"/>
                  </a:lnTo>
                  <a:lnTo>
                    <a:pt x="216154" y="231395"/>
                  </a:lnTo>
                  <a:lnTo>
                    <a:pt x="192378" y="263472"/>
                  </a:lnTo>
                  <a:lnTo>
                    <a:pt x="167296" y="294661"/>
                  </a:lnTo>
                  <a:lnTo>
                    <a:pt x="155963" y="310816"/>
                  </a:lnTo>
                  <a:lnTo>
                    <a:pt x="145505" y="327392"/>
                  </a:lnTo>
                  <a:lnTo>
                    <a:pt x="135630" y="344248"/>
                  </a:lnTo>
                  <a:lnTo>
                    <a:pt x="126144" y="361291"/>
                  </a:lnTo>
                  <a:lnTo>
                    <a:pt x="116917" y="378459"/>
                  </a:lnTo>
                  <a:lnTo>
                    <a:pt x="107863" y="395710"/>
                  </a:lnTo>
                  <a:lnTo>
                    <a:pt x="98924" y="413742"/>
                  </a:lnTo>
                  <a:lnTo>
                    <a:pt x="90062" y="432295"/>
                  </a:lnTo>
                  <a:lnTo>
                    <a:pt x="81251" y="451195"/>
                  </a:lnTo>
                  <a:lnTo>
                    <a:pt x="73200" y="470326"/>
                  </a:lnTo>
                  <a:lnTo>
                    <a:pt x="65655" y="489612"/>
                  </a:lnTo>
                  <a:lnTo>
                    <a:pt x="58448" y="509001"/>
                  </a:lnTo>
                  <a:lnTo>
                    <a:pt x="52192" y="529183"/>
                  </a:lnTo>
                  <a:lnTo>
                    <a:pt x="46570" y="549896"/>
                  </a:lnTo>
                  <a:lnTo>
                    <a:pt x="41371" y="570961"/>
                  </a:lnTo>
                  <a:lnTo>
                    <a:pt x="36453" y="592262"/>
                  </a:lnTo>
                  <a:lnTo>
                    <a:pt x="31723" y="613720"/>
                  </a:lnTo>
                  <a:lnTo>
                    <a:pt x="27119" y="635282"/>
                  </a:lnTo>
                  <a:lnTo>
                    <a:pt x="22597" y="656914"/>
                  </a:lnTo>
                  <a:lnTo>
                    <a:pt x="18131" y="678592"/>
                  </a:lnTo>
                  <a:lnTo>
                    <a:pt x="13703" y="700302"/>
                  </a:lnTo>
                  <a:lnTo>
                    <a:pt x="10025" y="722758"/>
                  </a:lnTo>
                  <a:lnTo>
                    <a:pt x="6847" y="745711"/>
                  </a:lnTo>
                  <a:lnTo>
                    <a:pt x="4003" y="768996"/>
                  </a:lnTo>
                  <a:lnTo>
                    <a:pt x="2107" y="791777"/>
                  </a:lnTo>
                  <a:lnTo>
                    <a:pt x="843" y="814221"/>
                  </a:lnTo>
                  <a:lnTo>
                    <a:pt x="0" y="836441"/>
                  </a:lnTo>
                  <a:lnTo>
                    <a:pt x="164" y="858511"/>
                  </a:lnTo>
                  <a:lnTo>
                    <a:pt x="999" y="880482"/>
                  </a:lnTo>
                  <a:lnTo>
                    <a:pt x="2281" y="902386"/>
                  </a:lnTo>
                  <a:lnTo>
                    <a:pt x="3136" y="924972"/>
                  </a:lnTo>
                  <a:lnTo>
                    <a:pt x="3706" y="948012"/>
                  </a:lnTo>
                  <a:lnTo>
                    <a:pt x="4086" y="971355"/>
                  </a:lnTo>
                  <a:lnTo>
                    <a:pt x="5065" y="994174"/>
                  </a:lnTo>
                  <a:lnTo>
                    <a:pt x="6444" y="1016644"/>
                  </a:lnTo>
                  <a:lnTo>
                    <a:pt x="8088" y="1038881"/>
                  </a:lnTo>
                  <a:lnTo>
                    <a:pt x="10636" y="1060963"/>
                  </a:lnTo>
                  <a:lnTo>
                    <a:pt x="13786" y="1082941"/>
                  </a:lnTo>
                  <a:lnTo>
                    <a:pt x="17337" y="1104850"/>
                  </a:lnTo>
                  <a:lnTo>
                    <a:pt x="21157" y="1126714"/>
                  </a:lnTo>
                  <a:lnTo>
                    <a:pt x="25154" y="1148546"/>
                  </a:lnTo>
                  <a:lnTo>
                    <a:pt x="29270" y="1170359"/>
                  </a:lnTo>
                  <a:lnTo>
                    <a:pt x="34918" y="1192158"/>
                  </a:lnTo>
                  <a:lnTo>
                    <a:pt x="41585" y="1213947"/>
                  </a:lnTo>
                  <a:lnTo>
                    <a:pt x="48933" y="1235731"/>
                  </a:lnTo>
                  <a:lnTo>
                    <a:pt x="56735" y="1256059"/>
                  </a:lnTo>
                  <a:lnTo>
                    <a:pt x="64839" y="1275416"/>
                  </a:lnTo>
                  <a:lnTo>
                    <a:pt x="73144" y="1294127"/>
                  </a:lnTo>
                  <a:lnTo>
                    <a:pt x="81584" y="1313133"/>
                  </a:lnTo>
                  <a:lnTo>
                    <a:pt x="90113" y="1332334"/>
                  </a:lnTo>
                  <a:lnTo>
                    <a:pt x="98702" y="1351667"/>
                  </a:lnTo>
                  <a:lnTo>
                    <a:pt x="107331" y="1369635"/>
                  </a:lnTo>
                  <a:lnTo>
                    <a:pt x="115987" y="1386694"/>
                  </a:lnTo>
                  <a:lnTo>
                    <a:pt x="134071" y="1419195"/>
                  </a:lnTo>
                  <a:lnTo>
                    <a:pt x="154203" y="1450573"/>
                  </a:lnTo>
                  <a:lnTo>
                    <a:pt x="175246" y="1479518"/>
                  </a:lnTo>
                  <a:lnTo>
                    <a:pt x="197419" y="1506896"/>
                  </a:lnTo>
                  <a:lnTo>
                    <a:pt x="221788" y="1533578"/>
                  </a:lnTo>
                  <a:lnTo>
                    <a:pt x="249069" y="1558016"/>
                  </a:lnTo>
                  <a:lnTo>
                    <a:pt x="277401" y="1580247"/>
                  </a:lnTo>
                  <a:lnTo>
                    <a:pt x="304507" y="1599803"/>
                  </a:lnTo>
                  <a:lnTo>
                    <a:pt x="334939" y="1618171"/>
                  </a:lnTo>
                  <a:lnTo>
                    <a:pt x="366366" y="1634560"/>
                  </a:lnTo>
                  <a:lnTo>
                    <a:pt x="394847" y="1646682"/>
                  </a:lnTo>
                  <a:lnTo>
                    <a:pt x="425890" y="1656907"/>
                  </a:lnTo>
                  <a:lnTo>
                    <a:pt x="458314" y="1664838"/>
                  </a:lnTo>
                  <a:lnTo>
                    <a:pt x="489658" y="1668364"/>
                  </a:lnTo>
                  <a:lnTo>
                    <a:pt x="505854" y="1670029"/>
                  </a:lnTo>
                  <a:lnTo>
                    <a:pt x="522457" y="1671865"/>
                  </a:lnTo>
                  <a:lnTo>
                    <a:pt x="539331" y="1673815"/>
                  </a:lnTo>
                  <a:lnTo>
                    <a:pt x="556387" y="1673663"/>
                  </a:lnTo>
                  <a:lnTo>
                    <a:pt x="573563" y="1672111"/>
                  </a:lnTo>
                  <a:lnTo>
                    <a:pt x="590819" y="1669625"/>
                  </a:lnTo>
                  <a:lnTo>
                    <a:pt x="607403" y="1667241"/>
                  </a:lnTo>
                  <a:lnTo>
                    <a:pt x="639377" y="1662658"/>
                  </a:lnTo>
                  <a:lnTo>
                    <a:pt x="670521" y="1654332"/>
                  </a:lnTo>
                  <a:lnTo>
                    <a:pt x="702022" y="1642648"/>
                  </a:lnTo>
                  <a:lnTo>
                    <a:pt x="718550" y="1635468"/>
                  </a:lnTo>
                  <a:lnTo>
                    <a:pt x="735374" y="1627779"/>
                  </a:lnTo>
                  <a:lnTo>
                    <a:pt x="767615" y="1609559"/>
                  </a:lnTo>
                  <a:lnTo>
                    <a:pt x="798877" y="1588641"/>
                  </a:lnTo>
                  <a:lnTo>
                    <a:pt x="829705" y="1564829"/>
                  </a:lnTo>
                  <a:lnTo>
                    <a:pt x="860340" y="1539732"/>
                  </a:lnTo>
                  <a:lnTo>
                    <a:pt x="890163" y="1513337"/>
                  </a:lnTo>
                  <a:lnTo>
                    <a:pt x="917932" y="1484673"/>
                  </a:lnTo>
                  <a:lnTo>
                    <a:pt x="944787" y="1455001"/>
                  </a:lnTo>
                  <a:lnTo>
                    <a:pt x="971238" y="1424153"/>
                  </a:lnTo>
                  <a:lnTo>
                    <a:pt x="984388" y="1407800"/>
                  </a:lnTo>
                  <a:lnTo>
                    <a:pt x="997508" y="1391091"/>
                  </a:lnTo>
                  <a:lnTo>
                    <a:pt x="1009884" y="1373421"/>
                  </a:lnTo>
                  <a:lnTo>
                    <a:pt x="1021762" y="1355110"/>
                  </a:lnTo>
                  <a:lnTo>
                    <a:pt x="1033310" y="1336370"/>
                  </a:lnTo>
                  <a:lnTo>
                    <a:pt x="1044638" y="1318072"/>
                  </a:lnTo>
                  <a:lnTo>
                    <a:pt x="1055817" y="1300067"/>
                  </a:lnTo>
                  <a:lnTo>
                    <a:pt x="1066900" y="1282258"/>
                  </a:lnTo>
                  <a:lnTo>
                    <a:pt x="1077916" y="1263854"/>
                  </a:lnTo>
                  <a:lnTo>
                    <a:pt x="1088889" y="1245053"/>
                  </a:lnTo>
                  <a:lnTo>
                    <a:pt x="1099833" y="1225988"/>
                  </a:lnTo>
                  <a:lnTo>
                    <a:pt x="1110032" y="1206747"/>
                  </a:lnTo>
                  <a:lnTo>
                    <a:pt x="1119734" y="1187387"/>
                  </a:lnTo>
                  <a:lnTo>
                    <a:pt x="1129104" y="1167950"/>
                  </a:lnTo>
                  <a:lnTo>
                    <a:pt x="1136803" y="1148460"/>
                  </a:lnTo>
                  <a:lnTo>
                    <a:pt x="1143387" y="1128935"/>
                  </a:lnTo>
                  <a:lnTo>
                    <a:pt x="1149228" y="1109387"/>
                  </a:lnTo>
                  <a:lnTo>
                    <a:pt x="1155299" y="1089824"/>
                  </a:lnTo>
                  <a:lnTo>
                    <a:pt x="1161523" y="1070251"/>
                  </a:lnTo>
                  <a:lnTo>
                    <a:pt x="1167850" y="1050670"/>
                  </a:lnTo>
                  <a:lnTo>
                    <a:pt x="1172793" y="1031085"/>
                  </a:lnTo>
                  <a:lnTo>
                    <a:pt x="1176815" y="1011497"/>
                  </a:lnTo>
                  <a:lnTo>
                    <a:pt x="1180221" y="991907"/>
                  </a:lnTo>
                  <a:lnTo>
                    <a:pt x="1183218" y="972315"/>
                  </a:lnTo>
                  <a:lnTo>
                    <a:pt x="1185941" y="952723"/>
                  </a:lnTo>
                  <a:lnTo>
                    <a:pt x="1188483" y="933130"/>
                  </a:lnTo>
                  <a:lnTo>
                    <a:pt x="1190178" y="913536"/>
                  </a:lnTo>
                  <a:lnTo>
                    <a:pt x="1191307" y="893942"/>
                  </a:lnTo>
                  <a:lnTo>
                    <a:pt x="1192060" y="874348"/>
                  </a:lnTo>
                  <a:lnTo>
                    <a:pt x="1192562" y="854754"/>
                  </a:lnTo>
                  <a:lnTo>
                    <a:pt x="1192897" y="835160"/>
                  </a:lnTo>
                  <a:lnTo>
                    <a:pt x="1193120" y="815566"/>
                  </a:lnTo>
                  <a:lnTo>
                    <a:pt x="1193269" y="796698"/>
                  </a:lnTo>
                  <a:lnTo>
                    <a:pt x="1193368" y="778313"/>
                  </a:lnTo>
                  <a:lnTo>
                    <a:pt x="1193434" y="760251"/>
                  </a:lnTo>
                  <a:lnTo>
                    <a:pt x="1192027" y="741678"/>
                  </a:lnTo>
                  <a:lnTo>
                    <a:pt x="1189637" y="722764"/>
                  </a:lnTo>
                  <a:lnTo>
                    <a:pt x="1186592" y="703624"/>
                  </a:lnTo>
                  <a:lnTo>
                    <a:pt x="1183837" y="684332"/>
                  </a:lnTo>
                  <a:lnTo>
                    <a:pt x="1181274" y="664940"/>
                  </a:lnTo>
                  <a:lnTo>
                    <a:pt x="1178840" y="645480"/>
                  </a:lnTo>
                  <a:lnTo>
                    <a:pt x="1175040" y="626701"/>
                  </a:lnTo>
                  <a:lnTo>
                    <a:pt x="1170330" y="608376"/>
                  </a:lnTo>
                  <a:lnTo>
                    <a:pt x="1165012" y="590354"/>
                  </a:lnTo>
                  <a:lnTo>
                    <a:pt x="1159290" y="572533"/>
                  </a:lnTo>
                  <a:lnTo>
                    <a:pt x="1153298" y="554847"/>
                  </a:lnTo>
                  <a:lnTo>
                    <a:pt x="1147127" y="537251"/>
                  </a:lnTo>
                  <a:lnTo>
                    <a:pt x="1140835" y="520440"/>
                  </a:lnTo>
                  <a:lnTo>
                    <a:pt x="1128039" y="488214"/>
                  </a:lnTo>
                  <a:lnTo>
                    <a:pt x="1120852" y="471783"/>
                  </a:lnTo>
                  <a:lnTo>
                    <a:pt x="1113159" y="455023"/>
                  </a:lnTo>
                  <a:lnTo>
                    <a:pt x="1105127" y="438044"/>
                  </a:lnTo>
                  <a:lnTo>
                    <a:pt x="1097595" y="420919"/>
                  </a:lnTo>
                  <a:lnTo>
                    <a:pt x="1090397" y="403697"/>
                  </a:lnTo>
                  <a:lnTo>
                    <a:pt x="1083421" y="386410"/>
                  </a:lnTo>
                  <a:lnTo>
                    <a:pt x="1075142" y="369805"/>
                  </a:lnTo>
                  <a:lnTo>
                    <a:pt x="1056266" y="337808"/>
                  </a:lnTo>
                  <a:lnTo>
                    <a:pt x="1037717" y="306654"/>
                  </a:lnTo>
                  <a:lnTo>
                    <a:pt x="1019797" y="276600"/>
                  </a:lnTo>
                  <a:lnTo>
                    <a:pt x="1002157" y="248729"/>
                  </a:lnTo>
                  <a:lnTo>
                    <a:pt x="980769" y="219892"/>
                  </a:lnTo>
                  <a:lnTo>
                    <a:pt x="957476" y="191593"/>
                  </a:lnTo>
                  <a:lnTo>
                    <a:pt x="935027" y="166921"/>
                  </a:lnTo>
                  <a:lnTo>
                    <a:pt x="912955" y="141925"/>
                  </a:lnTo>
                  <a:lnTo>
                    <a:pt x="891050" y="117753"/>
                  </a:lnTo>
                  <a:lnTo>
                    <a:pt x="869219" y="97334"/>
                  </a:lnTo>
                  <a:lnTo>
                    <a:pt x="847422" y="78582"/>
                  </a:lnTo>
                  <a:lnTo>
                    <a:pt x="824913" y="60572"/>
                  </a:lnTo>
                  <a:lnTo>
                    <a:pt x="800394" y="42891"/>
                  </a:lnTo>
                  <a:lnTo>
                    <a:pt x="776918" y="29228"/>
                  </a:lnTo>
                  <a:lnTo>
                    <a:pt x="754389" y="18317"/>
                  </a:lnTo>
                  <a:lnTo>
                    <a:pt x="732281" y="8629"/>
                  </a:lnTo>
                  <a:lnTo>
                    <a:pt x="710360" y="3356"/>
                  </a:lnTo>
                  <a:lnTo>
                    <a:pt x="688522" y="1738"/>
                  </a:lnTo>
                  <a:lnTo>
                    <a:pt x="657279" y="4182"/>
                  </a:lnTo>
                  <a:lnTo>
                    <a:pt x="626482" y="7311"/>
                  </a:lnTo>
                  <a:lnTo>
                    <a:pt x="605737" y="12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670" name="SMARTInkShape-Group125"/>
          <p:cNvGrpSpPr/>
          <p:nvPr/>
        </p:nvGrpSpPr>
        <p:grpSpPr>
          <a:xfrm>
            <a:off x="2958737" y="4839788"/>
            <a:ext cx="71847" cy="156756"/>
            <a:chOff x="2958737" y="4839788"/>
            <a:chExt cx="71847" cy="156756"/>
          </a:xfrm>
        </p:grpSpPr>
        <p:sp>
          <p:nvSpPr>
            <p:cNvPr id="142666" name="SMARTInkShape-669"/>
            <p:cNvSpPr/>
            <p:nvPr/>
          </p:nvSpPr>
          <p:spPr>
            <a:xfrm>
              <a:off x="3024052" y="4839788"/>
              <a:ext cx="6532" cy="1"/>
            </a:xfrm>
            <a:custGeom>
              <a:avLst/>
              <a:gdLst/>
              <a:ahLst/>
              <a:cxnLst/>
              <a:rect l="0" t="0" r="0" b="0"/>
              <a:pathLst>
                <a:path w="6532" h="1">
                  <a:moveTo>
                    <a:pt x="6531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67" name="SMARTInkShape-670"/>
            <p:cNvSpPr/>
            <p:nvPr/>
          </p:nvSpPr>
          <p:spPr>
            <a:xfrm>
              <a:off x="2958737" y="4937759"/>
              <a:ext cx="13064" cy="6534"/>
            </a:xfrm>
            <a:custGeom>
              <a:avLst/>
              <a:gdLst/>
              <a:ahLst/>
              <a:cxnLst/>
              <a:rect l="0" t="0" r="0" b="0"/>
              <a:pathLst>
                <a:path w="13064" h="6534">
                  <a:moveTo>
                    <a:pt x="13063" y="0"/>
                  </a:moveTo>
                  <a:lnTo>
                    <a:pt x="0" y="6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68" name="SMARTInkShape-671"/>
            <p:cNvSpPr/>
            <p:nvPr/>
          </p:nvSpPr>
          <p:spPr>
            <a:xfrm>
              <a:off x="2984863" y="4878977"/>
              <a:ext cx="39190" cy="104504"/>
            </a:xfrm>
            <a:custGeom>
              <a:avLst/>
              <a:gdLst/>
              <a:ahLst/>
              <a:cxnLst/>
              <a:rect l="0" t="0" r="0" b="0"/>
              <a:pathLst>
                <a:path w="39190" h="104504">
                  <a:moveTo>
                    <a:pt x="39189" y="0"/>
                  </a:moveTo>
                  <a:lnTo>
                    <a:pt x="30148" y="25185"/>
                  </a:lnTo>
                  <a:lnTo>
                    <a:pt x="18212" y="57307"/>
                  </a:lnTo>
                  <a:lnTo>
                    <a:pt x="5103" y="87655"/>
                  </a:lnTo>
                  <a:lnTo>
                    <a:pt x="0" y="104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69" name="SMARTInkShape-672"/>
            <p:cNvSpPr/>
            <p:nvPr/>
          </p:nvSpPr>
          <p:spPr>
            <a:xfrm>
              <a:off x="2965268" y="4945469"/>
              <a:ext cx="26127" cy="51075"/>
            </a:xfrm>
            <a:custGeom>
              <a:avLst/>
              <a:gdLst/>
              <a:ahLst/>
              <a:cxnLst/>
              <a:rect l="0" t="0" r="0" b="0"/>
              <a:pathLst>
                <a:path w="26127" h="51075">
                  <a:moveTo>
                    <a:pt x="26126" y="11885"/>
                  </a:moveTo>
                  <a:lnTo>
                    <a:pt x="26126" y="2795"/>
                  </a:lnTo>
                  <a:lnTo>
                    <a:pt x="25400" y="1471"/>
                  </a:lnTo>
                  <a:lnTo>
                    <a:pt x="24191" y="588"/>
                  </a:lnTo>
                  <a:lnTo>
                    <a:pt x="22659" y="0"/>
                  </a:lnTo>
                  <a:lnTo>
                    <a:pt x="21638" y="333"/>
                  </a:lnTo>
                  <a:lnTo>
                    <a:pt x="20957" y="1281"/>
                  </a:lnTo>
                  <a:lnTo>
                    <a:pt x="0" y="51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671" name="SMARTInkShape-673"/>
          <p:cNvSpPr/>
          <p:nvPr/>
        </p:nvSpPr>
        <p:spPr>
          <a:xfrm>
            <a:off x="1887716" y="4441384"/>
            <a:ext cx="2227002" cy="1254020"/>
          </a:xfrm>
          <a:custGeom>
            <a:avLst/>
            <a:gdLst/>
            <a:ahLst/>
            <a:cxnLst/>
            <a:rect l="0" t="0" r="0" b="0"/>
            <a:pathLst>
              <a:path w="2227002" h="1254020">
                <a:moveTo>
                  <a:pt x="1136336" y="404936"/>
                </a:moveTo>
                <a:lnTo>
                  <a:pt x="1136336" y="408403"/>
                </a:lnTo>
                <a:lnTo>
                  <a:pt x="1118153" y="438471"/>
                </a:lnTo>
                <a:lnTo>
                  <a:pt x="1098349" y="465611"/>
                </a:lnTo>
                <a:lnTo>
                  <a:pt x="1082440" y="493981"/>
                </a:lnTo>
                <a:lnTo>
                  <a:pt x="1065733" y="523189"/>
                </a:lnTo>
                <a:lnTo>
                  <a:pt x="1046707" y="553314"/>
                </a:lnTo>
                <a:lnTo>
                  <a:pt x="1033078" y="579146"/>
                </a:lnTo>
                <a:lnTo>
                  <a:pt x="1020671" y="603713"/>
                </a:lnTo>
                <a:lnTo>
                  <a:pt x="1007802" y="629376"/>
                </a:lnTo>
                <a:lnTo>
                  <a:pt x="994940" y="655077"/>
                </a:lnTo>
                <a:lnTo>
                  <a:pt x="979174" y="686602"/>
                </a:lnTo>
                <a:lnTo>
                  <a:pt x="965551" y="713849"/>
                </a:lnTo>
                <a:lnTo>
                  <a:pt x="951383" y="743636"/>
                </a:lnTo>
                <a:lnTo>
                  <a:pt x="942520" y="768887"/>
                </a:lnTo>
                <a:lnTo>
                  <a:pt x="926890" y="799555"/>
                </a:lnTo>
                <a:lnTo>
                  <a:pt x="916072" y="817225"/>
                </a:lnTo>
                <a:lnTo>
                  <a:pt x="910205" y="834315"/>
                </a:lnTo>
                <a:lnTo>
                  <a:pt x="904756" y="853093"/>
                </a:lnTo>
                <a:lnTo>
                  <a:pt x="891477" y="881207"/>
                </a:lnTo>
                <a:lnTo>
                  <a:pt x="879131" y="906169"/>
                </a:lnTo>
                <a:lnTo>
                  <a:pt x="865826" y="934804"/>
                </a:lnTo>
                <a:lnTo>
                  <a:pt x="852089" y="966290"/>
                </a:lnTo>
                <a:lnTo>
                  <a:pt x="837584" y="995786"/>
                </a:lnTo>
                <a:lnTo>
                  <a:pt x="824049" y="1022954"/>
                </a:lnTo>
                <a:lnTo>
                  <a:pt x="808277" y="1050649"/>
                </a:lnTo>
                <a:lnTo>
                  <a:pt x="801846" y="1059857"/>
                </a:lnTo>
                <a:lnTo>
                  <a:pt x="791213" y="1087071"/>
                </a:lnTo>
                <a:lnTo>
                  <a:pt x="772316" y="1117239"/>
                </a:lnTo>
                <a:lnTo>
                  <a:pt x="752212" y="1146992"/>
                </a:lnTo>
                <a:lnTo>
                  <a:pt x="726386" y="1177802"/>
                </a:lnTo>
                <a:lnTo>
                  <a:pt x="696974" y="1202494"/>
                </a:lnTo>
                <a:lnTo>
                  <a:pt x="665249" y="1217495"/>
                </a:lnTo>
                <a:lnTo>
                  <a:pt x="633307" y="1229850"/>
                </a:lnTo>
                <a:lnTo>
                  <a:pt x="605913" y="1235760"/>
                </a:lnTo>
                <a:lnTo>
                  <a:pt x="577425" y="1243399"/>
                </a:lnTo>
                <a:lnTo>
                  <a:pt x="547513" y="1246951"/>
                </a:lnTo>
                <a:lnTo>
                  <a:pt x="518718" y="1250851"/>
                </a:lnTo>
                <a:lnTo>
                  <a:pt x="486804" y="1253604"/>
                </a:lnTo>
                <a:lnTo>
                  <a:pt x="454313" y="1253939"/>
                </a:lnTo>
                <a:lnTo>
                  <a:pt x="424430" y="1254006"/>
                </a:lnTo>
                <a:lnTo>
                  <a:pt x="399822" y="1254017"/>
                </a:lnTo>
                <a:lnTo>
                  <a:pt x="374146" y="1254019"/>
                </a:lnTo>
                <a:lnTo>
                  <a:pt x="343334" y="1252087"/>
                </a:lnTo>
                <a:lnTo>
                  <a:pt x="312439" y="1244931"/>
                </a:lnTo>
                <a:lnTo>
                  <a:pt x="285440" y="1238668"/>
                </a:lnTo>
                <a:lnTo>
                  <a:pt x="258562" y="1229325"/>
                </a:lnTo>
                <a:lnTo>
                  <a:pt x="231498" y="1218321"/>
                </a:lnTo>
                <a:lnTo>
                  <a:pt x="199849" y="1201600"/>
                </a:lnTo>
                <a:lnTo>
                  <a:pt x="172256" y="1180852"/>
                </a:lnTo>
                <a:lnTo>
                  <a:pt x="139812" y="1151963"/>
                </a:lnTo>
                <a:lnTo>
                  <a:pt x="108760" y="1120506"/>
                </a:lnTo>
                <a:lnTo>
                  <a:pt x="89379" y="1092827"/>
                </a:lnTo>
                <a:lnTo>
                  <a:pt x="75012" y="1067165"/>
                </a:lnTo>
                <a:lnTo>
                  <a:pt x="63656" y="1038989"/>
                </a:lnTo>
                <a:lnTo>
                  <a:pt x="53698" y="1012458"/>
                </a:lnTo>
                <a:lnTo>
                  <a:pt x="40442" y="984317"/>
                </a:lnTo>
                <a:lnTo>
                  <a:pt x="30621" y="954488"/>
                </a:lnTo>
                <a:lnTo>
                  <a:pt x="22418" y="926904"/>
                </a:lnTo>
                <a:lnTo>
                  <a:pt x="18110" y="896191"/>
                </a:lnTo>
                <a:lnTo>
                  <a:pt x="10486" y="865477"/>
                </a:lnTo>
                <a:lnTo>
                  <a:pt x="7609" y="840064"/>
                </a:lnTo>
                <a:lnTo>
                  <a:pt x="2149" y="809959"/>
                </a:lnTo>
                <a:lnTo>
                  <a:pt x="543" y="783861"/>
                </a:lnTo>
                <a:lnTo>
                  <a:pt x="167" y="761307"/>
                </a:lnTo>
                <a:lnTo>
                  <a:pt x="0" y="734835"/>
                </a:lnTo>
                <a:lnTo>
                  <a:pt x="652" y="709037"/>
                </a:lnTo>
                <a:lnTo>
                  <a:pt x="4373" y="681549"/>
                </a:lnTo>
                <a:lnTo>
                  <a:pt x="5798" y="656068"/>
                </a:lnTo>
                <a:lnTo>
                  <a:pt x="8215" y="625648"/>
                </a:lnTo>
                <a:lnTo>
                  <a:pt x="11998" y="595369"/>
                </a:lnTo>
                <a:lnTo>
                  <a:pt x="22449" y="567698"/>
                </a:lnTo>
                <a:lnTo>
                  <a:pt x="32254" y="536965"/>
                </a:lnTo>
                <a:lnTo>
                  <a:pt x="41179" y="509715"/>
                </a:lnTo>
                <a:lnTo>
                  <a:pt x="49930" y="483368"/>
                </a:lnTo>
                <a:lnTo>
                  <a:pt x="60583" y="457199"/>
                </a:lnTo>
                <a:lnTo>
                  <a:pt x="66766" y="444130"/>
                </a:lnTo>
                <a:lnTo>
                  <a:pt x="74606" y="418000"/>
                </a:lnTo>
                <a:lnTo>
                  <a:pt x="89701" y="391873"/>
                </a:lnTo>
                <a:lnTo>
                  <a:pt x="105807" y="361151"/>
                </a:lnTo>
                <a:lnTo>
                  <a:pt x="126330" y="333210"/>
                </a:lnTo>
                <a:lnTo>
                  <a:pt x="153009" y="302812"/>
                </a:lnTo>
                <a:lnTo>
                  <a:pt x="174857" y="271902"/>
                </a:lnTo>
                <a:lnTo>
                  <a:pt x="202222" y="242012"/>
                </a:lnTo>
                <a:lnTo>
                  <a:pt x="232814" y="211191"/>
                </a:lnTo>
                <a:lnTo>
                  <a:pt x="264570" y="185046"/>
                </a:lnTo>
                <a:lnTo>
                  <a:pt x="296170" y="161338"/>
                </a:lnTo>
                <a:lnTo>
                  <a:pt x="325620" y="143699"/>
                </a:lnTo>
                <a:lnTo>
                  <a:pt x="356464" y="123008"/>
                </a:lnTo>
                <a:lnTo>
                  <a:pt x="388627" y="108941"/>
                </a:lnTo>
                <a:lnTo>
                  <a:pt x="420272" y="95666"/>
                </a:lnTo>
                <a:lnTo>
                  <a:pt x="448562" y="85304"/>
                </a:lnTo>
                <a:lnTo>
                  <a:pt x="478012" y="80421"/>
                </a:lnTo>
                <a:lnTo>
                  <a:pt x="507783" y="78974"/>
                </a:lnTo>
                <a:lnTo>
                  <a:pt x="540382" y="75017"/>
                </a:lnTo>
                <a:lnTo>
                  <a:pt x="572487" y="77422"/>
                </a:lnTo>
                <a:lnTo>
                  <a:pt x="602028" y="78179"/>
                </a:lnTo>
                <a:lnTo>
                  <a:pt x="628792" y="81777"/>
                </a:lnTo>
                <a:lnTo>
                  <a:pt x="660079" y="90220"/>
                </a:lnTo>
                <a:lnTo>
                  <a:pt x="687117" y="100342"/>
                </a:lnTo>
                <a:lnTo>
                  <a:pt x="710359" y="112567"/>
                </a:lnTo>
                <a:lnTo>
                  <a:pt x="741663" y="134050"/>
                </a:lnTo>
                <a:lnTo>
                  <a:pt x="773493" y="157420"/>
                </a:lnTo>
                <a:lnTo>
                  <a:pt x="798030" y="179964"/>
                </a:lnTo>
                <a:lnTo>
                  <a:pt x="821154" y="211296"/>
                </a:lnTo>
                <a:lnTo>
                  <a:pt x="843652" y="241227"/>
                </a:lnTo>
                <a:lnTo>
                  <a:pt x="860717" y="268723"/>
                </a:lnTo>
                <a:lnTo>
                  <a:pt x="879790" y="300558"/>
                </a:lnTo>
                <a:lnTo>
                  <a:pt x="892982" y="332381"/>
                </a:lnTo>
                <a:lnTo>
                  <a:pt x="910197" y="357920"/>
                </a:lnTo>
                <a:lnTo>
                  <a:pt x="927413" y="390327"/>
                </a:lnTo>
                <a:lnTo>
                  <a:pt x="942291" y="417693"/>
                </a:lnTo>
                <a:lnTo>
                  <a:pt x="952970" y="444065"/>
                </a:lnTo>
                <a:lnTo>
                  <a:pt x="965535" y="470238"/>
                </a:lnTo>
                <a:lnTo>
                  <a:pt x="977505" y="500136"/>
                </a:lnTo>
                <a:lnTo>
                  <a:pt x="991159" y="525395"/>
                </a:lnTo>
                <a:lnTo>
                  <a:pt x="1004060" y="556722"/>
                </a:lnTo>
                <a:lnTo>
                  <a:pt x="1020013" y="588022"/>
                </a:lnTo>
                <a:lnTo>
                  <a:pt x="1036879" y="620500"/>
                </a:lnTo>
                <a:lnTo>
                  <a:pt x="1046391" y="638140"/>
                </a:lnTo>
                <a:lnTo>
                  <a:pt x="1056466" y="654494"/>
                </a:lnTo>
                <a:lnTo>
                  <a:pt x="1065983" y="671193"/>
                </a:lnTo>
                <a:lnTo>
                  <a:pt x="1090746" y="700651"/>
                </a:lnTo>
                <a:lnTo>
                  <a:pt x="1116753" y="731092"/>
                </a:lnTo>
                <a:lnTo>
                  <a:pt x="1142867" y="762765"/>
                </a:lnTo>
                <a:lnTo>
                  <a:pt x="1168993" y="792103"/>
                </a:lnTo>
                <a:lnTo>
                  <a:pt x="1182055" y="806551"/>
                </a:lnTo>
                <a:lnTo>
                  <a:pt x="1214692" y="836176"/>
                </a:lnTo>
                <a:lnTo>
                  <a:pt x="1244474" y="860164"/>
                </a:lnTo>
                <a:lnTo>
                  <a:pt x="1276660" y="881905"/>
                </a:lnTo>
                <a:lnTo>
                  <a:pt x="1300075" y="896377"/>
                </a:lnTo>
                <a:lnTo>
                  <a:pt x="1329348" y="909857"/>
                </a:lnTo>
                <a:lnTo>
                  <a:pt x="1359551" y="923043"/>
                </a:lnTo>
                <a:lnTo>
                  <a:pt x="1384386" y="936144"/>
                </a:lnTo>
                <a:lnTo>
                  <a:pt x="1412629" y="948492"/>
                </a:lnTo>
                <a:lnTo>
                  <a:pt x="1442412" y="959533"/>
                </a:lnTo>
                <a:lnTo>
                  <a:pt x="1469260" y="968703"/>
                </a:lnTo>
                <a:lnTo>
                  <a:pt x="1495529" y="977502"/>
                </a:lnTo>
                <a:lnTo>
                  <a:pt x="1527488" y="986229"/>
                </a:lnTo>
                <a:lnTo>
                  <a:pt x="1556791" y="992763"/>
                </a:lnTo>
                <a:lnTo>
                  <a:pt x="1586197" y="998005"/>
                </a:lnTo>
                <a:lnTo>
                  <a:pt x="1613696" y="1003529"/>
                </a:lnTo>
                <a:lnTo>
                  <a:pt x="1644394" y="1005373"/>
                </a:lnTo>
                <a:lnTo>
                  <a:pt x="1671637" y="1009205"/>
                </a:lnTo>
                <a:lnTo>
                  <a:pt x="1702472" y="1007247"/>
                </a:lnTo>
                <a:lnTo>
                  <a:pt x="1725720" y="1006248"/>
                </a:lnTo>
                <a:lnTo>
                  <a:pt x="1757766" y="1005226"/>
                </a:lnTo>
                <a:lnTo>
                  <a:pt x="1785565" y="1000650"/>
                </a:lnTo>
                <a:lnTo>
                  <a:pt x="1814831" y="992602"/>
                </a:lnTo>
                <a:lnTo>
                  <a:pt x="1841577" y="984024"/>
                </a:lnTo>
                <a:lnTo>
                  <a:pt x="1868551" y="974615"/>
                </a:lnTo>
                <a:lnTo>
                  <a:pt x="1899145" y="959533"/>
                </a:lnTo>
                <a:lnTo>
                  <a:pt x="1926368" y="942577"/>
                </a:lnTo>
                <a:lnTo>
                  <a:pt x="1957199" y="925251"/>
                </a:lnTo>
                <a:lnTo>
                  <a:pt x="1985007" y="905916"/>
                </a:lnTo>
                <a:lnTo>
                  <a:pt x="2011465" y="884815"/>
                </a:lnTo>
                <a:lnTo>
                  <a:pt x="2042258" y="857085"/>
                </a:lnTo>
                <a:lnTo>
                  <a:pt x="2074696" y="828814"/>
                </a:lnTo>
                <a:lnTo>
                  <a:pt x="2100238" y="796734"/>
                </a:lnTo>
                <a:lnTo>
                  <a:pt x="2127675" y="764153"/>
                </a:lnTo>
                <a:lnTo>
                  <a:pt x="2149713" y="734569"/>
                </a:lnTo>
                <a:lnTo>
                  <a:pt x="2161665" y="709353"/>
                </a:lnTo>
                <a:lnTo>
                  <a:pt x="2177419" y="679314"/>
                </a:lnTo>
                <a:lnTo>
                  <a:pt x="2189468" y="654680"/>
                </a:lnTo>
                <a:lnTo>
                  <a:pt x="2200409" y="622284"/>
                </a:lnTo>
                <a:lnTo>
                  <a:pt x="2209558" y="591237"/>
                </a:lnTo>
                <a:lnTo>
                  <a:pt x="2216166" y="565769"/>
                </a:lnTo>
                <a:lnTo>
                  <a:pt x="2219253" y="539837"/>
                </a:lnTo>
                <a:lnTo>
                  <a:pt x="2220167" y="513769"/>
                </a:lnTo>
                <a:lnTo>
                  <a:pt x="2223906" y="487660"/>
                </a:lnTo>
                <a:lnTo>
                  <a:pt x="2226142" y="461540"/>
                </a:lnTo>
                <a:lnTo>
                  <a:pt x="2226805" y="431948"/>
                </a:lnTo>
                <a:lnTo>
                  <a:pt x="2227001" y="403666"/>
                </a:lnTo>
                <a:lnTo>
                  <a:pt x="2223592" y="376902"/>
                </a:lnTo>
                <a:lnTo>
                  <a:pt x="2221453" y="350587"/>
                </a:lnTo>
                <a:lnTo>
                  <a:pt x="2220819" y="324405"/>
                </a:lnTo>
                <a:lnTo>
                  <a:pt x="2211628" y="294041"/>
                </a:lnTo>
                <a:lnTo>
                  <a:pt x="2204436" y="262777"/>
                </a:lnTo>
                <a:lnTo>
                  <a:pt x="2192937" y="235422"/>
                </a:lnTo>
                <a:lnTo>
                  <a:pt x="2183677" y="209053"/>
                </a:lnTo>
                <a:lnTo>
                  <a:pt x="2172924" y="182879"/>
                </a:lnTo>
                <a:lnTo>
                  <a:pt x="2152810" y="154700"/>
                </a:lnTo>
                <a:lnTo>
                  <a:pt x="2126187" y="122587"/>
                </a:lnTo>
                <a:lnTo>
                  <a:pt x="2094882" y="95841"/>
                </a:lnTo>
                <a:lnTo>
                  <a:pt x="2080669" y="83462"/>
                </a:lnTo>
                <a:lnTo>
                  <a:pt x="2048453" y="63246"/>
                </a:lnTo>
                <a:lnTo>
                  <a:pt x="2015835" y="43598"/>
                </a:lnTo>
                <a:lnTo>
                  <a:pt x="1985126" y="30763"/>
                </a:lnTo>
                <a:lnTo>
                  <a:pt x="1957786" y="21091"/>
                </a:lnTo>
                <a:lnTo>
                  <a:pt x="1930706" y="11481"/>
                </a:lnTo>
                <a:lnTo>
                  <a:pt x="1899381" y="5564"/>
                </a:lnTo>
                <a:lnTo>
                  <a:pt x="1872390" y="1089"/>
                </a:lnTo>
                <a:lnTo>
                  <a:pt x="1844103" y="205"/>
                </a:lnTo>
                <a:lnTo>
                  <a:pt x="1813358" y="30"/>
                </a:lnTo>
                <a:lnTo>
                  <a:pt x="1781556" y="0"/>
                </a:lnTo>
                <a:lnTo>
                  <a:pt x="1752539" y="1926"/>
                </a:lnTo>
                <a:lnTo>
                  <a:pt x="1720234" y="7093"/>
                </a:lnTo>
                <a:lnTo>
                  <a:pt x="1694213" y="13220"/>
                </a:lnTo>
                <a:lnTo>
                  <a:pt x="1665916" y="21792"/>
                </a:lnTo>
                <a:lnTo>
                  <a:pt x="1634872" y="30474"/>
                </a:lnTo>
                <a:lnTo>
                  <a:pt x="1607022" y="41113"/>
                </a:lnTo>
                <a:lnTo>
                  <a:pt x="1580556" y="53509"/>
                </a:lnTo>
                <a:lnTo>
                  <a:pt x="1553638" y="67434"/>
                </a:lnTo>
                <a:lnTo>
                  <a:pt x="1523054" y="79861"/>
                </a:lnTo>
                <a:lnTo>
                  <a:pt x="1495833" y="92610"/>
                </a:lnTo>
                <a:lnTo>
                  <a:pt x="1469491" y="107332"/>
                </a:lnTo>
                <a:lnTo>
                  <a:pt x="1443323" y="122280"/>
                </a:lnTo>
                <a:lnTo>
                  <a:pt x="1417189" y="135904"/>
                </a:lnTo>
                <a:lnTo>
                  <a:pt x="1386465" y="156864"/>
                </a:lnTo>
                <a:lnTo>
                  <a:pt x="1357798" y="178529"/>
                </a:lnTo>
                <a:lnTo>
                  <a:pt x="1334094" y="197869"/>
                </a:lnTo>
                <a:lnTo>
                  <a:pt x="1311752" y="218972"/>
                </a:lnTo>
                <a:lnTo>
                  <a:pt x="1281839" y="243466"/>
                </a:lnTo>
                <a:lnTo>
                  <a:pt x="1254006" y="269332"/>
                </a:lnTo>
                <a:lnTo>
                  <a:pt x="1225073" y="300513"/>
                </a:lnTo>
                <a:lnTo>
                  <a:pt x="1199180" y="325418"/>
                </a:lnTo>
                <a:lnTo>
                  <a:pt x="1173262" y="354233"/>
                </a:lnTo>
                <a:lnTo>
                  <a:pt x="1154843" y="385546"/>
                </a:lnTo>
                <a:lnTo>
                  <a:pt x="1134015" y="413537"/>
                </a:lnTo>
                <a:lnTo>
                  <a:pt x="1112368" y="440930"/>
                </a:lnTo>
                <a:lnTo>
                  <a:pt x="1092548" y="468754"/>
                </a:lnTo>
                <a:lnTo>
                  <a:pt x="1072553" y="498180"/>
                </a:lnTo>
                <a:lnTo>
                  <a:pt x="1060337" y="528545"/>
                </a:lnTo>
                <a:lnTo>
                  <a:pt x="1049276" y="556098"/>
                </a:lnTo>
                <a:lnTo>
                  <a:pt x="1036057" y="585959"/>
                </a:lnTo>
                <a:lnTo>
                  <a:pt x="1023394" y="616762"/>
                </a:lnTo>
                <a:lnTo>
                  <a:pt x="1009254" y="642075"/>
                </a:lnTo>
                <a:lnTo>
                  <a:pt x="997485" y="670256"/>
                </a:lnTo>
                <a:lnTo>
                  <a:pt x="989079" y="699409"/>
                </a:lnTo>
                <a:lnTo>
                  <a:pt x="977508" y="731723"/>
                </a:lnTo>
                <a:lnTo>
                  <a:pt x="971701" y="759023"/>
                </a:lnTo>
                <a:lnTo>
                  <a:pt x="959987" y="80335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676" name="SMARTInkShape-Group127"/>
          <p:cNvGrpSpPr/>
          <p:nvPr/>
        </p:nvGrpSpPr>
        <p:grpSpPr>
          <a:xfrm>
            <a:off x="3540034" y="3500846"/>
            <a:ext cx="555172" cy="640081"/>
            <a:chOff x="3540034" y="3500846"/>
            <a:chExt cx="555172" cy="640081"/>
          </a:xfrm>
        </p:grpSpPr>
        <p:sp>
          <p:nvSpPr>
            <p:cNvPr id="142672" name="SMARTInkShape-674"/>
            <p:cNvSpPr/>
            <p:nvPr/>
          </p:nvSpPr>
          <p:spPr>
            <a:xfrm>
              <a:off x="3540034" y="3776639"/>
              <a:ext cx="214154" cy="364288"/>
            </a:xfrm>
            <a:custGeom>
              <a:avLst/>
              <a:gdLst/>
              <a:ahLst/>
              <a:cxnLst/>
              <a:rect l="0" t="0" r="0" b="0"/>
              <a:pathLst>
                <a:path w="214154" h="364288">
                  <a:moveTo>
                    <a:pt x="0" y="214064"/>
                  </a:moveTo>
                  <a:lnTo>
                    <a:pt x="0" y="203662"/>
                  </a:lnTo>
                  <a:lnTo>
                    <a:pt x="10429" y="175428"/>
                  </a:lnTo>
                  <a:lnTo>
                    <a:pt x="23007" y="149720"/>
                  </a:lnTo>
                  <a:lnTo>
                    <a:pt x="41651" y="119444"/>
                  </a:lnTo>
                  <a:lnTo>
                    <a:pt x="68786" y="88218"/>
                  </a:lnTo>
                  <a:lnTo>
                    <a:pt x="95533" y="60259"/>
                  </a:lnTo>
                  <a:lnTo>
                    <a:pt x="121117" y="35041"/>
                  </a:lnTo>
                  <a:lnTo>
                    <a:pt x="149634" y="14716"/>
                  </a:lnTo>
                  <a:lnTo>
                    <a:pt x="181351" y="1842"/>
                  </a:lnTo>
                  <a:lnTo>
                    <a:pt x="188974" y="0"/>
                  </a:lnTo>
                  <a:lnTo>
                    <a:pt x="204280" y="2431"/>
                  </a:lnTo>
                  <a:lnTo>
                    <a:pt x="208033" y="7661"/>
                  </a:lnTo>
                  <a:lnTo>
                    <a:pt x="213314" y="34374"/>
                  </a:lnTo>
                  <a:lnTo>
                    <a:pt x="214153" y="62770"/>
                  </a:lnTo>
                  <a:lnTo>
                    <a:pt x="211777" y="85862"/>
                  </a:lnTo>
                  <a:lnTo>
                    <a:pt x="208303" y="112575"/>
                  </a:lnTo>
                  <a:lnTo>
                    <a:pt x="203613" y="141380"/>
                  </a:lnTo>
                  <a:lnTo>
                    <a:pt x="196691" y="171116"/>
                  </a:lnTo>
                  <a:lnTo>
                    <a:pt x="188776" y="201265"/>
                  </a:lnTo>
                  <a:lnTo>
                    <a:pt x="181146" y="230873"/>
                  </a:lnTo>
                  <a:lnTo>
                    <a:pt x="175337" y="258546"/>
                  </a:lnTo>
                  <a:lnTo>
                    <a:pt x="170335" y="283424"/>
                  </a:lnTo>
                  <a:lnTo>
                    <a:pt x="163440" y="313960"/>
                  </a:lnTo>
                  <a:lnTo>
                    <a:pt x="160451" y="329582"/>
                  </a:lnTo>
                  <a:lnTo>
                    <a:pt x="162849" y="349165"/>
                  </a:lnTo>
                  <a:lnTo>
                    <a:pt x="169817" y="364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73" name="SMARTInkShape-675"/>
            <p:cNvSpPr/>
            <p:nvPr/>
          </p:nvSpPr>
          <p:spPr>
            <a:xfrm>
              <a:off x="3862843" y="3716383"/>
              <a:ext cx="69078" cy="176349"/>
            </a:xfrm>
            <a:custGeom>
              <a:avLst/>
              <a:gdLst/>
              <a:ahLst/>
              <a:cxnLst/>
              <a:rect l="0" t="0" r="0" b="0"/>
              <a:pathLst>
                <a:path w="69078" h="176349">
                  <a:moveTo>
                    <a:pt x="3762" y="176348"/>
                  </a:moveTo>
                  <a:lnTo>
                    <a:pt x="296" y="176348"/>
                  </a:lnTo>
                  <a:lnTo>
                    <a:pt x="0" y="174897"/>
                  </a:lnTo>
                  <a:lnTo>
                    <a:pt x="6591" y="158167"/>
                  </a:lnTo>
                  <a:lnTo>
                    <a:pt x="19599" y="131773"/>
                  </a:lnTo>
                  <a:lnTo>
                    <a:pt x="30307" y="103309"/>
                  </a:lnTo>
                  <a:lnTo>
                    <a:pt x="44915" y="72175"/>
                  </a:lnTo>
                  <a:lnTo>
                    <a:pt x="53855" y="46624"/>
                  </a:lnTo>
                  <a:lnTo>
                    <a:pt x="690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74" name="SMARTInkShape-676"/>
            <p:cNvSpPr/>
            <p:nvPr/>
          </p:nvSpPr>
          <p:spPr>
            <a:xfrm>
              <a:off x="3842724" y="3814354"/>
              <a:ext cx="121854" cy="166858"/>
            </a:xfrm>
            <a:custGeom>
              <a:avLst/>
              <a:gdLst/>
              <a:ahLst/>
              <a:cxnLst/>
              <a:rect l="0" t="0" r="0" b="0"/>
              <a:pathLst>
                <a:path w="121854" h="166858">
                  <a:moveTo>
                    <a:pt x="30413" y="0"/>
                  </a:moveTo>
                  <a:lnTo>
                    <a:pt x="18138" y="31654"/>
                  </a:lnTo>
                  <a:lnTo>
                    <a:pt x="9117" y="55825"/>
                  </a:lnTo>
                  <a:lnTo>
                    <a:pt x="2805" y="77062"/>
                  </a:lnTo>
                  <a:lnTo>
                    <a:pt x="0" y="103435"/>
                  </a:lnTo>
                  <a:lnTo>
                    <a:pt x="2624" y="128219"/>
                  </a:lnTo>
                  <a:lnTo>
                    <a:pt x="12667" y="159826"/>
                  </a:lnTo>
                  <a:lnTo>
                    <a:pt x="17131" y="163157"/>
                  </a:lnTo>
                  <a:lnTo>
                    <a:pt x="29832" y="166857"/>
                  </a:lnTo>
                  <a:lnTo>
                    <a:pt x="45153" y="164631"/>
                  </a:lnTo>
                  <a:lnTo>
                    <a:pt x="66228" y="155218"/>
                  </a:lnTo>
                  <a:lnTo>
                    <a:pt x="83601" y="139366"/>
                  </a:lnTo>
                  <a:lnTo>
                    <a:pt x="121853" y="78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75" name="SMARTInkShape-677"/>
            <p:cNvSpPr/>
            <p:nvPr/>
          </p:nvSpPr>
          <p:spPr>
            <a:xfrm>
              <a:off x="4023360" y="3500846"/>
              <a:ext cx="71846" cy="97972"/>
            </a:xfrm>
            <a:custGeom>
              <a:avLst/>
              <a:gdLst/>
              <a:ahLst/>
              <a:cxnLst/>
              <a:rect l="0" t="0" r="0" b="0"/>
              <a:pathLst>
                <a:path w="71846" h="97972">
                  <a:moveTo>
                    <a:pt x="0" y="97971"/>
                  </a:moveTo>
                  <a:lnTo>
                    <a:pt x="725" y="91305"/>
                  </a:lnTo>
                  <a:lnTo>
                    <a:pt x="5940" y="77127"/>
                  </a:lnTo>
                  <a:lnTo>
                    <a:pt x="29359" y="44941"/>
                  </a:lnTo>
                  <a:lnTo>
                    <a:pt x="59658" y="12403"/>
                  </a:lnTo>
                  <a:lnTo>
                    <a:pt x="718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681" name="SMARTInkShape-Group128"/>
          <p:cNvGrpSpPr/>
          <p:nvPr/>
        </p:nvGrpSpPr>
        <p:grpSpPr>
          <a:xfrm>
            <a:off x="2174966" y="3317965"/>
            <a:ext cx="594361" cy="672739"/>
            <a:chOff x="2174966" y="3317965"/>
            <a:chExt cx="594361" cy="672739"/>
          </a:xfrm>
        </p:grpSpPr>
        <p:sp>
          <p:nvSpPr>
            <p:cNvPr id="142677" name="SMARTInkShape-678"/>
            <p:cNvSpPr/>
            <p:nvPr/>
          </p:nvSpPr>
          <p:spPr>
            <a:xfrm>
              <a:off x="2174966" y="3649274"/>
              <a:ext cx="188141" cy="341430"/>
            </a:xfrm>
            <a:custGeom>
              <a:avLst/>
              <a:gdLst/>
              <a:ahLst/>
              <a:cxnLst/>
              <a:rect l="0" t="0" r="0" b="0"/>
              <a:pathLst>
                <a:path w="188141" h="341430">
                  <a:moveTo>
                    <a:pt x="0" y="86703"/>
                  </a:moveTo>
                  <a:lnTo>
                    <a:pt x="0" y="83236"/>
                  </a:lnTo>
                  <a:lnTo>
                    <a:pt x="10428" y="65859"/>
                  </a:lnTo>
                  <a:lnTo>
                    <a:pt x="28400" y="47698"/>
                  </a:lnTo>
                  <a:lnTo>
                    <a:pt x="59082" y="25767"/>
                  </a:lnTo>
                  <a:lnTo>
                    <a:pt x="86903" y="10266"/>
                  </a:lnTo>
                  <a:lnTo>
                    <a:pt x="116669" y="0"/>
                  </a:lnTo>
                  <a:lnTo>
                    <a:pt x="143829" y="134"/>
                  </a:lnTo>
                  <a:lnTo>
                    <a:pt x="158508" y="4927"/>
                  </a:lnTo>
                  <a:lnTo>
                    <a:pt x="169871" y="12621"/>
                  </a:lnTo>
                  <a:lnTo>
                    <a:pt x="179759" y="23298"/>
                  </a:lnTo>
                  <a:lnTo>
                    <a:pt x="185121" y="39170"/>
                  </a:lnTo>
                  <a:lnTo>
                    <a:pt x="188140" y="70442"/>
                  </a:lnTo>
                  <a:lnTo>
                    <a:pt x="188121" y="95442"/>
                  </a:lnTo>
                  <a:lnTo>
                    <a:pt x="185693" y="123486"/>
                  </a:lnTo>
                  <a:lnTo>
                    <a:pt x="182195" y="150948"/>
                  </a:lnTo>
                  <a:lnTo>
                    <a:pt x="177495" y="178394"/>
                  </a:lnTo>
                  <a:lnTo>
                    <a:pt x="170568" y="207525"/>
                  </a:lnTo>
                  <a:lnTo>
                    <a:pt x="166522" y="233535"/>
                  </a:lnTo>
                  <a:lnTo>
                    <a:pt x="163273" y="256465"/>
                  </a:lnTo>
                  <a:lnTo>
                    <a:pt x="154009" y="284968"/>
                  </a:lnTo>
                  <a:lnTo>
                    <a:pt x="145944" y="314472"/>
                  </a:lnTo>
                  <a:lnTo>
                    <a:pt x="145418" y="326545"/>
                  </a:lnTo>
                  <a:lnTo>
                    <a:pt x="150222" y="341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78" name="SMARTInkShape-679"/>
            <p:cNvSpPr/>
            <p:nvPr/>
          </p:nvSpPr>
          <p:spPr>
            <a:xfrm>
              <a:off x="2449286" y="3611880"/>
              <a:ext cx="71846" cy="189412"/>
            </a:xfrm>
            <a:custGeom>
              <a:avLst/>
              <a:gdLst/>
              <a:ahLst/>
              <a:cxnLst/>
              <a:rect l="0" t="0" r="0" b="0"/>
              <a:pathLst>
                <a:path w="71846" h="189412">
                  <a:moveTo>
                    <a:pt x="0" y="189411"/>
                  </a:moveTo>
                  <a:lnTo>
                    <a:pt x="0" y="176853"/>
                  </a:lnTo>
                  <a:lnTo>
                    <a:pt x="12274" y="144260"/>
                  </a:lnTo>
                  <a:lnTo>
                    <a:pt x="25083" y="114211"/>
                  </a:lnTo>
                  <a:lnTo>
                    <a:pt x="33880" y="88913"/>
                  </a:lnTo>
                  <a:lnTo>
                    <a:pt x="44550" y="63034"/>
                  </a:lnTo>
                  <a:lnTo>
                    <a:pt x="55944" y="33497"/>
                  </a:lnTo>
                  <a:lnTo>
                    <a:pt x="718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79" name="SMARTInkShape-680"/>
            <p:cNvSpPr/>
            <p:nvPr/>
          </p:nvSpPr>
          <p:spPr>
            <a:xfrm>
              <a:off x="2447634" y="3768634"/>
              <a:ext cx="106155" cy="79416"/>
            </a:xfrm>
            <a:custGeom>
              <a:avLst/>
              <a:gdLst/>
              <a:ahLst/>
              <a:cxnLst/>
              <a:rect l="0" t="0" r="0" b="0"/>
              <a:pathLst>
                <a:path w="106155" h="79416">
                  <a:moveTo>
                    <a:pt x="14714" y="0"/>
                  </a:moveTo>
                  <a:lnTo>
                    <a:pt x="7780" y="6935"/>
                  </a:lnTo>
                  <a:lnTo>
                    <a:pt x="0" y="28584"/>
                  </a:lnTo>
                  <a:lnTo>
                    <a:pt x="33" y="54512"/>
                  </a:lnTo>
                  <a:lnTo>
                    <a:pt x="4803" y="66077"/>
                  </a:lnTo>
                  <a:lnTo>
                    <a:pt x="12486" y="73636"/>
                  </a:lnTo>
                  <a:lnTo>
                    <a:pt x="23159" y="79415"/>
                  </a:lnTo>
                  <a:lnTo>
                    <a:pt x="37094" y="78597"/>
                  </a:lnTo>
                  <a:lnTo>
                    <a:pt x="51512" y="73395"/>
                  </a:lnTo>
                  <a:lnTo>
                    <a:pt x="67789" y="61581"/>
                  </a:lnTo>
                  <a:lnTo>
                    <a:pt x="94424" y="31013"/>
                  </a:lnTo>
                  <a:lnTo>
                    <a:pt x="106154" y="13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80" name="SMARTInkShape-681"/>
            <p:cNvSpPr/>
            <p:nvPr/>
          </p:nvSpPr>
          <p:spPr>
            <a:xfrm>
              <a:off x="2612571" y="3317965"/>
              <a:ext cx="156756" cy="156756"/>
            </a:xfrm>
            <a:custGeom>
              <a:avLst/>
              <a:gdLst/>
              <a:ahLst/>
              <a:cxnLst/>
              <a:rect l="0" t="0" r="0" b="0"/>
              <a:pathLst>
                <a:path w="156756" h="156756">
                  <a:moveTo>
                    <a:pt x="0" y="156755"/>
                  </a:moveTo>
                  <a:lnTo>
                    <a:pt x="12559" y="129482"/>
                  </a:lnTo>
                  <a:lnTo>
                    <a:pt x="45152" y="97821"/>
                  </a:lnTo>
                  <a:lnTo>
                    <a:pt x="73814" y="65294"/>
                  </a:lnTo>
                  <a:lnTo>
                    <a:pt x="104762" y="36123"/>
                  </a:lnTo>
                  <a:lnTo>
                    <a:pt x="1567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694" name="SMARTInkShape-Group129"/>
          <p:cNvGrpSpPr/>
          <p:nvPr/>
        </p:nvGrpSpPr>
        <p:grpSpPr>
          <a:xfrm>
            <a:off x="1835331" y="4369526"/>
            <a:ext cx="901338" cy="1338944"/>
            <a:chOff x="1835331" y="4369526"/>
            <a:chExt cx="901338" cy="1338944"/>
          </a:xfrm>
        </p:grpSpPr>
        <p:sp>
          <p:nvSpPr>
            <p:cNvPr id="142682" name="SMARTInkShape-682"/>
            <p:cNvSpPr/>
            <p:nvPr/>
          </p:nvSpPr>
          <p:spPr>
            <a:xfrm>
              <a:off x="2299063" y="4376057"/>
              <a:ext cx="104504" cy="333103"/>
            </a:xfrm>
            <a:custGeom>
              <a:avLst/>
              <a:gdLst/>
              <a:ahLst/>
              <a:cxnLst/>
              <a:rect l="0" t="0" r="0" b="0"/>
              <a:pathLst>
                <a:path w="104504" h="333103">
                  <a:moveTo>
                    <a:pt x="104503" y="0"/>
                  </a:moveTo>
                  <a:lnTo>
                    <a:pt x="95412" y="30740"/>
                  </a:lnTo>
                  <a:lnTo>
                    <a:pt x="89149" y="58618"/>
                  </a:lnTo>
                  <a:lnTo>
                    <a:pt x="82698" y="89859"/>
                  </a:lnTo>
                  <a:lnTo>
                    <a:pt x="72722" y="122098"/>
                  </a:lnTo>
                  <a:lnTo>
                    <a:pt x="64736" y="145705"/>
                  </a:lnTo>
                  <a:lnTo>
                    <a:pt x="56349" y="169986"/>
                  </a:lnTo>
                  <a:lnTo>
                    <a:pt x="47783" y="192874"/>
                  </a:lnTo>
                  <a:lnTo>
                    <a:pt x="41073" y="215140"/>
                  </a:lnTo>
                  <a:lnTo>
                    <a:pt x="34946" y="237132"/>
                  </a:lnTo>
                  <a:lnTo>
                    <a:pt x="24062" y="269188"/>
                  </a:lnTo>
                  <a:lnTo>
                    <a:pt x="15918" y="295942"/>
                  </a:lnTo>
                  <a:lnTo>
                    <a:pt x="0" y="333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83" name="SMARTInkShape-683"/>
            <p:cNvSpPr/>
            <p:nvPr/>
          </p:nvSpPr>
          <p:spPr>
            <a:xfrm>
              <a:off x="2272937" y="4441371"/>
              <a:ext cx="189412" cy="195944"/>
            </a:xfrm>
            <a:custGeom>
              <a:avLst/>
              <a:gdLst/>
              <a:ahLst/>
              <a:cxnLst/>
              <a:rect l="0" t="0" r="0" b="0"/>
              <a:pathLst>
                <a:path w="189412" h="195944">
                  <a:moveTo>
                    <a:pt x="0" y="0"/>
                  </a:moveTo>
                  <a:lnTo>
                    <a:pt x="0" y="3467"/>
                  </a:lnTo>
                  <a:lnTo>
                    <a:pt x="1935" y="7105"/>
                  </a:lnTo>
                  <a:lnTo>
                    <a:pt x="30068" y="36520"/>
                  </a:lnTo>
                  <a:lnTo>
                    <a:pt x="60037" y="68718"/>
                  </a:lnTo>
                  <a:lnTo>
                    <a:pt x="86436" y="98420"/>
                  </a:lnTo>
                  <a:lnTo>
                    <a:pt x="112552" y="129962"/>
                  </a:lnTo>
                  <a:lnTo>
                    <a:pt x="139279" y="158682"/>
                  </a:lnTo>
                  <a:lnTo>
                    <a:pt x="189411" y="195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84" name="SMARTInkShape-684"/>
            <p:cNvSpPr/>
            <p:nvPr/>
          </p:nvSpPr>
          <p:spPr>
            <a:xfrm>
              <a:off x="2612571" y="4369526"/>
              <a:ext cx="124098" cy="339634"/>
            </a:xfrm>
            <a:custGeom>
              <a:avLst/>
              <a:gdLst/>
              <a:ahLst/>
              <a:cxnLst/>
              <a:rect l="0" t="0" r="0" b="0"/>
              <a:pathLst>
                <a:path w="124098" h="339634">
                  <a:moveTo>
                    <a:pt x="124097" y="0"/>
                  </a:moveTo>
                  <a:lnTo>
                    <a:pt x="124097" y="3466"/>
                  </a:lnTo>
                  <a:lnTo>
                    <a:pt x="122162" y="7104"/>
                  </a:lnTo>
                  <a:lnTo>
                    <a:pt x="120630" y="9090"/>
                  </a:lnTo>
                  <a:lnTo>
                    <a:pt x="112231" y="38350"/>
                  </a:lnTo>
                  <a:lnTo>
                    <a:pt x="102116" y="67807"/>
                  </a:lnTo>
                  <a:lnTo>
                    <a:pt x="93475" y="96694"/>
                  </a:lnTo>
                  <a:lnTo>
                    <a:pt x="86055" y="119901"/>
                  </a:lnTo>
                  <a:lnTo>
                    <a:pt x="77919" y="142794"/>
                  </a:lnTo>
                  <a:lnTo>
                    <a:pt x="70191" y="165789"/>
                  </a:lnTo>
                  <a:lnTo>
                    <a:pt x="64337" y="190524"/>
                  </a:lnTo>
                  <a:lnTo>
                    <a:pt x="57381" y="214097"/>
                  </a:lnTo>
                  <a:lnTo>
                    <a:pt x="49452" y="236668"/>
                  </a:lnTo>
                  <a:lnTo>
                    <a:pt x="36827" y="268324"/>
                  </a:lnTo>
                  <a:lnTo>
                    <a:pt x="19558" y="299261"/>
                  </a:lnTo>
                  <a:lnTo>
                    <a:pt x="0" y="33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85" name="SMARTInkShape-685"/>
            <p:cNvSpPr/>
            <p:nvPr/>
          </p:nvSpPr>
          <p:spPr>
            <a:xfrm>
              <a:off x="2599509" y="4493623"/>
              <a:ext cx="117566" cy="143692"/>
            </a:xfrm>
            <a:custGeom>
              <a:avLst/>
              <a:gdLst/>
              <a:ahLst/>
              <a:cxnLst/>
              <a:rect l="0" t="0" r="0" b="0"/>
              <a:pathLst>
                <a:path w="117566" h="143692">
                  <a:moveTo>
                    <a:pt x="0" y="0"/>
                  </a:moveTo>
                  <a:lnTo>
                    <a:pt x="26769" y="31259"/>
                  </a:lnTo>
                  <a:lnTo>
                    <a:pt x="54294" y="61372"/>
                  </a:lnTo>
                  <a:lnTo>
                    <a:pt x="80542" y="93709"/>
                  </a:lnTo>
                  <a:lnTo>
                    <a:pt x="105953" y="125613"/>
                  </a:lnTo>
                  <a:lnTo>
                    <a:pt x="117565" y="143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86" name="SMARTInkShape-686"/>
            <p:cNvSpPr/>
            <p:nvPr/>
          </p:nvSpPr>
          <p:spPr>
            <a:xfrm>
              <a:off x="1874520" y="4774474"/>
              <a:ext cx="104504" cy="254727"/>
            </a:xfrm>
            <a:custGeom>
              <a:avLst/>
              <a:gdLst/>
              <a:ahLst/>
              <a:cxnLst/>
              <a:rect l="0" t="0" r="0" b="0"/>
              <a:pathLst>
                <a:path w="104504" h="254727">
                  <a:moveTo>
                    <a:pt x="104503" y="0"/>
                  </a:moveTo>
                  <a:lnTo>
                    <a:pt x="101035" y="3467"/>
                  </a:lnTo>
                  <a:lnTo>
                    <a:pt x="93362" y="35761"/>
                  </a:lnTo>
                  <a:lnTo>
                    <a:pt x="86285" y="63493"/>
                  </a:lnTo>
                  <a:lnTo>
                    <a:pt x="75317" y="94367"/>
                  </a:lnTo>
                  <a:lnTo>
                    <a:pt x="62876" y="126497"/>
                  </a:lnTo>
                  <a:lnTo>
                    <a:pt x="49997" y="158997"/>
                  </a:lnTo>
                  <a:lnTo>
                    <a:pt x="36988" y="190157"/>
                  </a:lnTo>
                  <a:lnTo>
                    <a:pt x="21525" y="220925"/>
                  </a:lnTo>
                  <a:lnTo>
                    <a:pt x="0" y="254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87" name="SMARTInkShape-687"/>
            <p:cNvSpPr/>
            <p:nvPr/>
          </p:nvSpPr>
          <p:spPr>
            <a:xfrm>
              <a:off x="1835331" y="4813663"/>
              <a:ext cx="111036" cy="163287"/>
            </a:xfrm>
            <a:custGeom>
              <a:avLst/>
              <a:gdLst/>
              <a:ahLst/>
              <a:cxnLst/>
              <a:rect l="0" t="0" r="0" b="0"/>
              <a:pathLst>
                <a:path w="111036" h="163287">
                  <a:moveTo>
                    <a:pt x="0" y="0"/>
                  </a:moveTo>
                  <a:lnTo>
                    <a:pt x="726" y="8829"/>
                  </a:lnTo>
                  <a:lnTo>
                    <a:pt x="9040" y="38701"/>
                  </a:lnTo>
                  <a:lnTo>
                    <a:pt x="17081" y="58566"/>
                  </a:lnTo>
                  <a:lnTo>
                    <a:pt x="38047" y="85080"/>
                  </a:lnTo>
                  <a:lnTo>
                    <a:pt x="65299" y="117588"/>
                  </a:lnTo>
                  <a:lnTo>
                    <a:pt x="111035" y="163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88" name="SMARTInkShape-688"/>
            <p:cNvSpPr/>
            <p:nvPr/>
          </p:nvSpPr>
          <p:spPr>
            <a:xfrm>
              <a:off x="1867988" y="5238206"/>
              <a:ext cx="169819" cy="274322"/>
            </a:xfrm>
            <a:custGeom>
              <a:avLst/>
              <a:gdLst/>
              <a:ahLst/>
              <a:cxnLst/>
              <a:rect l="0" t="0" r="0" b="0"/>
              <a:pathLst>
                <a:path w="169819" h="274322">
                  <a:moveTo>
                    <a:pt x="169818" y="0"/>
                  </a:moveTo>
                  <a:lnTo>
                    <a:pt x="159389" y="725"/>
                  </a:lnTo>
                  <a:lnTo>
                    <a:pt x="151636" y="3466"/>
                  </a:lnTo>
                  <a:lnTo>
                    <a:pt x="139111" y="16024"/>
                  </a:lnTo>
                  <a:lnTo>
                    <a:pt x="117537" y="46110"/>
                  </a:lnTo>
                  <a:lnTo>
                    <a:pt x="100143" y="75389"/>
                  </a:lnTo>
                  <a:lnTo>
                    <a:pt x="87085" y="104020"/>
                  </a:lnTo>
                  <a:lnTo>
                    <a:pt x="70555" y="135485"/>
                  </a:lnTo>
                  <a:lnTo>
                    <a:pt x="55337" y="167788"/>
                  </a:lnTo>
                  <a:lnTo>
                    <a:pt x="41635" y="196874"/>
                  </a:lnTo>
                  <a:lnTo>
                    <a:pt x="31850" y="223876"/>
                  </a:lnTo>
                  <a:lnTo>
                    <a:pt x="0" y="274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89" name="SMARTInkShape-689"/>
            <p:cNvSpPr/>
            <p:nvPr/>
          </p:nvSpPr>
          <p:spPr>
            <a:xfrm>
              <a:off x="1874520" y="5329646"/>
              <a:ext cx="117567" cy="124098"/>
            </a:xfrm>
            <a:custGeom>
              <a:avLst/>
              <a:gdLst/>
              <a:ahLst/>
              <a:cxnLst/>
              <a:rect l="0" t="0" r="0" b="0"/>
              <a:pathLst>
                <a:path w="117567" h="124098">
                  <a:moveTo>
                    <a:pt x="0" y="0"/>
                  </a:moveTo>
                  <a:lnTo>
                    <a:pt x="5940" y="7391"/>
                  </a:lnTo>
                  <a:lnTo>
                    <a:pt x="22273" y="34546"/>
                  </a:lnTo>
                  <a:lnTo>
                    <a:pt x="39982" y="59342"/>
                  </a:lnTo>
                  <a:lnTo>
                    <a:pt x="62004" y="86792"/>
                  </a:lnTo>
                  <a:lnTo>
                    <a:pt x="90033" y="109955"/>
                  </a:lnTo>
                  <a:lnTo>
                    <a:pt x="117566" y="124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90" name="SMARTInkShape-690"/>
            <p:cNvSpPr/>
            <p:nvPr/>
          </p:nvSpPr>
          <p:spPr>
            <a:xfrm>
              <a:off x="2266406" y="5427617"/>
              <a:ext cx="78378" cy="254727"/>
            </a:xfrm>
            <a:custGeom>
              <a:avLst/>
              <a:gdLst/>
              <a:ahLst/>
              <a:cxnLst/>
              <a:rect l="0" t="0" r="0" b="0"/>
              <a:pathLst>
                <a:path w="78378" h="254727">
                  <a:moveTo>
                    <a:pt x="78377" y="0"/>
                  </a:moveTo>
                  <a:lnTo>
                    <a:pt x="77651" y="6666"/>
                  </a:lnTo>
                  <a:lnTo>
                    <a:pt x="72753" y="37003"/>
                  </a:lnTo>
                  <a:lnTo>
                    <a:pt x="65180" y="65069"/>
                  </a:lnTo>
                  <a:lnTo>
                    <a:pt x="59691" y="87703"/>
                  </a:lnTo>
                  <a:lnTo>
                    <a:pt x="54106" y="112276"/>
                  </a:lnTo>
                  <a:lnTo>
                    <a:pt x="46786" y="137712"/>
                  </a:lnTo>
                  <a:lnTo>
                    <a:pt x="38695" y="161596"/>
                  </a:lnTo>
                  <a:lnTo>
                    <a:pt x="27914" y="193508"/>
                  </a:lnTo>
                  <a:lnTo>
                    <a:pt x="18189" y="219412"/>
                  </a:lnTo>
                  <a:lnTo>
                    <a:pt x="0" y="254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91" name="SMARTInkShape-691"/>
            <p:cNvSpPr/>
            <p:nvPr/>
          </p:nvSpPr>
          <p:spPr>
            <a:xfrm>
              <a:off x="2227217" y="5466806"/>
              <a:ext cx="202475" cy="241664"/>
            </a:xfrm>
            <a:custGeom>
              <a:avLst/>
              <a:gdLst/>
              <a:ahLst/>
              <a:cxnLst/>
              <a:rect l="0" t="0" r="0" b="0"/>
              <a:pathLst>
                <a:path w="202475" h="241664">
                  <a:moveTo>
                    <a:pt x="0" y="0"/>
                  </a:moveTo>
                  <a:lnTo>
                    <a:pt x="0" y="12558"/>
                  </a:lnTo>
                  <a:lnTo>
                    <a:pt x="3871" y="20338"/>
                  </a:lnTo>
                  <a:lnTo>
                    <a:pt x="12274" y="34812"/>
                  </a:lnTo>
                  <a:lnTo>
                    <a:pt x="21296" y="50954"/>
                  </a:lnTo>
                  <a:lnTo>
                    <a:pt x="41590" y="79066"/>
                  </a:lnTo>
                  <a:lnTo>
                    <a:pt x="66634" y="111124"/>
                  </a:lnTo>
                  <a:lnTo>
                    <a:pt x="91041" y="138534"/>
                  </a:lnTo>
                  <a:lnTo>
                    <a:pt x="106320" y="155225"/>
                  </a:lnTo>
                  <a:lnTo>
                    <a:pt x="132911" y="182812"/>
                  </a:lnTo>
                  <a:lnTo>
                    <a:pt x="163586" y="206533"/>
                  </a:lnTo>
                  <a:lnTo>
                    <a:pt x="193410" y="232928"/>
                  </a:lnTo>
                  <a:lnTo>
                    <a:pt x="202474" y="241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92" name="SMARTInkShape-692"/>
            <p:cNvSpPr/>
            <p:nvPr/>
          </p:nvSpPr>
          <p:spPr>
            <a:xfrm>
              <a:off x="2592977" y="5427617"/>
              <a:ext cx="91441" cy="254727"/>
            </a:xfrm>
            <a:custGeom>
              <a:avLst/>
              <a:gdLst/>
              <a:ahLst/>
              <a:cxnLst/>
              <a:rect l="0" t="0" r="0" b="0"/>
              <a:pathLst>
                <a:path w="91441" h="254727">
                  <a:moveTo>
                    <a:pt x="91440" y="0"/>
                  </a:moveTo>
                  <a:lnTo>
                    <a:pt x="82349" y="9091"/>
                  </a:lnTo>
                  <a:lnTo>
                    <a:pt x="69459" y="37625"/>
                  </a:lnTo>
                  <a:lnTo>
                    <a:pt x="61543" y="63319"/>
                  </a:lnTo>
                  <a:lnTo>
                    <a:pt x="54601" y="90042"/>
                  </a:lnTo>
                  <a:lnTo>
                    <a:pt x="47948" y="119892"/>
                  </a:lnTo>
                  <a:lnTo>
                    <a:pt x="41381" y="147444"/>
                  </a:lnTo>
                  <a:lnTo>
                    <a:pt x="34839" y="173993"/>
                  </a:lnTo>
                  <a:lnTo>
                    <a:pt x="28304" y="199519"/>
                  </a:lnTo>
                  <a:lnTo>
                    <a:pt x="19595" y="224146"/>
                  </a:lnTo>
                  <a:lnTo>
                    <a:pt x="0" y="254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93" name="SMARTInkShape-693"/>
            <p:cNvSpPr/>
            <p:nvPr/>
          </p:nvSpPr>
          <p:spPr>
            <a:xfrm>
              <a:off x="2573383" y="5453743"/>
              <a:ext cx="124098" cy="169817"/>
            </a:xfrm>
            <a:custGeom>
              <a:avLst/>
              <a:gdLst/>
              <a:ahLst/>
              <a:cxnLst/>
              <a:rect l="0" t="0" r="0" b="0"/>
              <a:pathLst>
                <a:path w="124098" h="169817">
                  <a:moveTo>
                    <a:pt x="0" y="0"/>
                  </a:moveTo>
                  <a:lnTo>
                    <a:pt x="726" y="11153"/>
                  </a:lnTo>
                  <a:lnTo>
                    <a:pt x="5940" y="26769"/>
                  </a:lnTo>
                  <a:lnTo>
                    <a:pt x="24144" y="58784"/>
                  </a:lnTo>
                  <a:lnTo>
                    <a:pt x="43855" y="85912"/>
                  </a:lnTo>
                  <a:lnTo>
                    <a:pt x="63420" y="115762"/>
                  </a:lnTo>
                  <a:lnTo>
                    <a:pt x="70278" y="125473"/>
                  </a:lnTo>
                  <a:lnTo>
                    <a:pt x="100450" y="152329"/>
                  </a:lnTo>
                  <a:lnTo>
                    <a:pt x="124097" y="169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915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26962 -3.33333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42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42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9" grpId="0"/>
      <p:bldP spid="142349" grpId="1"/>
      <p:bldP spid="1423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905000" y="2921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HYDROGEN CHLORIDE</a:t>
            </a:r>
          </a:p>
        </p:txBody>
      </p:sp>
      <p:sp>
        <p:nvSpPr>
          <p:cNvPr id="45059" name="Oval 5"/>
          <p:cNvSpPr>
            <a:spLocks noChangeArrowheads="1"/>
          </p:cNvSpPr>
          <p:nvPr/>
        </p:nvSpPr>
        <p:spPr bwMode="auto">
          <a:xfrm>
            <a:off x="2389188" y="1239838"/>
            <a:ext cx="1403350" cy="1428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45060" name="Oval 7"/>
          <p:cNvSpPr>
            <a:spLocks noChangeAspect="1" noChangeArrowheads="1"/>
          </p:cNvSpPr>
          <p:nvPr/>
        </p:nvSpPr>
        <p:spPr bwMode="auto">
          <a:xfrm>
            <a:off x="2325688" y="2032000"/>
            <a:ext cx="198437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Oval 8"/>
          <p:cNvSpPr>
            <a:spLocks noChangeAspect="1" noChangeArrowheads="1"/>
          </p:cNvSpPr>
          <p:nvPr/>
        </p:nvSpPr>
        <p:spPr bwMode="auto">
          <a:xfrm>
            <a:off x="2749550" y="1185863"/>
            <a:ext cx="198438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Oval 9"/>
          <p:cNvSpPr>
            <a:spLocks noChangeAspect="1" noChangeArrowheads="1"/>
          </p:cNvSpPr>
          <p:nvPr/>
        </p:nvSpPr>
        <p:spPr bwMode="auto">
          <a:xfrm>
            <a:off x="3336925" y="2463800"/>
            <a:ext cx="198438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Text Box 10"/>
          <p:cNvSpPr txBox="1">
            <a:spLocks noChangeArrowheads="1"/>
          </p:cNvSpPr>
          <p:nvPr/>
        </p:nvSpPr>
        <p:spPr bwMode="auto">
          <a:xfrm>
            <a:off x="2752725" y="16351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3600" b="1" u="none">
                <a:latin typeface="Arial" charset="0"/>
              </a:rPr>
              <a:t>C</a:t>
            </a:r>
            <a:r>
              <a:rPr lang="en-GB" sz="3600" b="1" i="1" u="none"/>
              <a:t>l</a:t>
            </a:r>
            <a:endParaRPr lang="en-GB" sz="2400" b="1" i="1" u="none"/>
          </a:p>
        </p:txBody>
      </p:sp>
      <p:grpSp>
        <p:nvGrpSpPr>
          <p:cNvPr id="79918" name="Group 46"/>
          <p:cNvGrpSpPr>
            <a:grpSpLocks/>
          </p:cNvGrpSpPr>
          <p:nvPr/>
        </p:nvGrpSpPr>
        <p:grpSpPr bwMode="auto">
          <a:xfrm>
            <a:off x="5999163" y="1582738"/>
            <a:ext cx="766762" cy="711200"/>
            <a:chOff x="3834" y="1032"/>
            <a:chExt cx="483" cy="448"/>
          </a:xfrm>
        </p:grpSpPr>
        <p:sp>
          <p:nvSpPr>
            <p:cNvPr id="45090" name="Oval 11"/>
            <p:cNvSpPr>
              <a:spLocks noChangeAspect="1" noChangeArrowheads="1"/>
            </p:cNvSpPr>
            <p:nvPr/>
          </p:nvSpPr>
          <p:spPr bwMode="auto">
            <a:xfrm>
              <a:off x="3869" y="1032"/>
              <a:ext cx="448" cy="44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1" name="Oval 12"/>
            <p:cNvSpPr>
              <a:spLocks noChangeAspect="1" noChangeArrowheads="1"/>
            </p:cNvSpPr>
            <p:nvPr/>
          </p:nvSpPr>
          <p:spPr bwMode="auto">
            <a:xfrm>
              <a:off x="3834" y="1286"/>
              <a:ext cx="125" cy="125"/>
            </a:xfrm>
            <a:prstGeom prst="ellipse">
              <a:avLst/>
            </a:prstGeom>
            <a:solidFill>
              <a:srgbClr val="A5002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2" name="Text Box 13"/>
            <p:cNvSpPr txBox="1">
              <a:spLocks noChangeArrowheads="1"/>
            </p:cNvSpPr>
            <p:nvPr/>
          </p:nvSpPr>
          <p:spPr bwMode="auto">
            <a:xfrm>
              <a:off x="3946" y="1091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2800" b="1" u="none">
                  <a:latin typeface="Arial" charset="0"/>
                </a:rPr>
                <a:t>H</a:t>
              </a:r>
              <a:endParaRPr lang="en-GB" sz="2400" b="1" u="none">
                <a:latin typeface="Arial" charset="0"/>
              </a:endParaRPr>
            </a:p>
          </p:txBody>
        </p:sp>
      </p:grpSp>
      <p:sp>
        <p:nvSpPr>
          <p:cNvPr id="79906" name="Text Box 34"/>
          <p:cNvSpPr txBox="1">
            <a:spLocks noChangeArrowheads="1"/>
          </p:cNvSpPr>
          <p:nvPr/>
        </p:nvSpPr>
        <p:spPr bwMode="auto">
          <a:xfrm>
            <a:off x="5164138" y="3035300"/>
            <a:ext cx="24511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u="none" dirty="0" smtClean="0">
                <a:latin typeface="Arial" charset="0"/>
              </a:rPr>
              <a:t>Both atoms need one </a:t>
            </a:r>
            <a:r>
              <a:rPr lang="en-US" sz="1800" b="1" u="none" dirty="0">
                <a:latin typeface="Arial" charset="0"/>
              </a:rPr>
              <a:t>electron to complete its outer shell </a:t>
            </a:r>
          </a:p>
        </p:txBody>
      </p:sp>
      <p:sp>
        <p:nvSpPr>
          <p:cNvPr id="79908" name="Text Box 36"/>
          <p:cNvSpPr txBox="1">
            <a:spLocks noChangeArrowheads="1"/>
          </p:cNvSpPr>
          <p:nvPr/>
        </p:nvSpPr>
        <p:spPr bwMode="auto">
          <a:xfrm>
            <a:off x="1544638" y="3035300"/>
            <a:ext cx="28463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u="none" dirty="0" smtClean="0">
                <a:solidFill>
                  <a:srgbClr val="A50021"/>
                </a:solidFill>
                <a:latin typeface="Arial" charset="0"/>
              </a:rPr>
              <a:t>Atoms </a:t>
            </a:r>
            <a:r>
              <a:rPr lang="en-US" sz="1800" b="1" u="none" dirty="0">
                <a:solidFill>
                  <a:srgbClr val="A50021"/>
                </a:solidFill>
                <a:latin typeface="Arial" charset="0"/>
              </a:rPr>
              <a:t>share </a:t>
            </a:r>
            <a:r>
              <a:rPr lang="en-US" sz="1800" b="1" u="none" dirty="0" smtClean="0">
                <a:solidFill>
                  <a:srgbClr val="A50021"/>
                </a:solidFill>
                <a:latin typeface="Arial" charset="0"/>
              </a:rPr>
              <a:t>1 </a:t>
            </a:r>
            <a:r>
              <a:rPr lang="en-US" sz="1800" b="1" u="none" dirty="0">
                <a:solidFill>
                  <a:srgbClr val="A50021"/>
                </a:solidFill>
                <a:latin typeface="Arial" charset="0"/>
              </a:rPr>
              <a:t>pair of </a:t>
            </a:r>
            <a:r>
              <a:rPr lang="en-US" sz="1800" b="1" u="none" dirty="0" smtClean="0">
                <a:solidFill>
                  <a:srgbClr val="A50021"/>
                </a:solidFill>
                <a:latin typeface="Arial" charset="0"/>
              </a:rPr>
              <a:t>electrons	</a:t>
            </a:r>
            <a:endParaRPr lang="en-US" sz="1800" b="1" u="none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45068" name="Oval 37"/>
          <p:cNvSpPr>
            <a:spLocks noChangeAspect="1" noChangeArrowheads="1"/>
          </p:cNvSpPr>
          <p:nvPr/>
        </p:nvSpPr>
        <p:spPr bwMode="auto">
          <a:xfrm>
            <a:off x="3298825" y="1211263"/>
            <a:ext cx="198438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Oval 38"/>
          <p:cNvSpPr>
            <a:spLocks noChangeAspect="1" noChangeArrowheads="1"/>
          </p:cNvSpPr>
          <p:nvPr/>
        </p:nvSpPr>
        <p:spPr bwMode="auto">
          <a:xfrm>
            <a:off x="2352675" y="1557338"/>
            <a:ext cx="198438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Oval 39"/>
          <p:cNvSpPr>
            <a:spLocks noChangeAspect="1" noChangeArrowheads="1"/>
          </p:cNvSpPr>
          <p:nvPr/>
        </p:nvSpPr>
        <p:spPr bwMode="auto">
          <a:xfrm>
            <a:off x="2687638" y="2495550"/>
            <a:ext cx="198437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>
              <a:solidFill>
                <a:schemeClr val="accent1"/>
              </a:solidFill>
            </a:endParaRPr>
          </a:p>
        </p:txBody>
      </p:sp>
      <p:grpSp>
        <p:nvGrpSpPr>
          <p:cNvPr id="45071" name="Group 44"/>
          <p:cNvGrpSpPr>
            <a:grpSpLocks/>
          </p:cNvGrpSpPr>
          <p:nvPr/>
        </p:nvGrpSpPr>
        <p:grpSpPr bwMode="auto">
          <a:xfrm>
            <a:off x="5365750" y="4730750"/>
            <a:ext cx="2039938" cy="823913"/>
            <a:chOff x="3349" y="3105"/>
            <a:chExt cx="1285" cy="519"/>
          </a:xfrm>
        </p:grpSpPr>
        <p:sp>
          <p:nvSpPr>
            <p:cNvPr id="45088" name="Text Box 24"/>
            <p:cNvSpPr txBox="1">
              <a:spLocks noChangeArrowheads="1"/>
            </p:cNvSpPr>
            <p:nvPr/>
          </p:nvSpPr>
          <p:spPr bwMode="auto">
            <a:xfrm>
              <a:off x="3349" y="3105"/>
              <a:ext cx="1285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4800" b="1" u="none">
                  <a:latin typeface="Arial" charset="0"/>
                </a:rPr>
                <a:t>H    C</a:t>
              </a:r>
              <a:r>
                <a:rPr lang="en-GB" sz="4800" b="1" i="1" u="none"/>
                <a:t>l</a:t>
              </a:r>
              <a:r>
                <a:rPr lang="en-GB" sz="3600" b="1" u="none">
                  <a:latin typeface="Arial" charset="0"/>
                </a:rPr>
                <a:t> </a:t>
              </a:r>
              <a:endParaRPr lang="en-GB" sz="2400" b="1" u="none">
                <a:latin typeface="Arial" charset="0"/>
              </a:endParaRPr>
            </a:p>
          </p:txBody>
        </p:sp>
        <p:sp>
          <p:nvSpPr>
            <p:cNvPr id="45089" name="Line 25"/>
            <p:cNvSpPr>
              <a:spLocks noChangeShapeType="1"/>
            </p:cNvSpPr>
            <p:nvPr/>
          </p:nvSpPr>
          <p:spPr bwMode="auto">
            <a:xfrm>
              <a:off x="3757" y="3360"/>
              <a:ext cx="2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72" name="Group 49"/>
          <p:cNvGrpSpPr>
            <a:grpSpLocks/>
          </p:cNvGrpSpPr>
          <p:nvPr/>
        </p:nvGrpSpPr>
        <p:grpSpPr bwMode="auto">
          <a:xfrm>
            <a:off x="2044700" y="4648200"/>
            <a:ext cx="1895475" cy="952500"/>
            <a:chOff x="1288" y="3362"/>
            <a:chExt cx="1194" cy="600"/>
          </a:xfrm>
        </p:grpSpPr>
        <p:sp>
          <p:nvSpPr>
            <p:cNvPr id="45077" name="Text Box 26"/>
            <p:cNvSpPr txBox="1">
              <a:spLocks noChangeArrowheads="1"/>
            </p:cNvSpPr>
            <p:nvPr/>
          </p:nvSpPr>
          <p:spPr bwMode="auto">
            <a:xfrm>
              <a:off x="1288" y="3414"/>
              <a:ext cx="109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4800" b="1" u="none" dirty="0">
                  <a:latin typeface="Arial" charset="0"/>
                </a:rPr>
                <a:t>H   </a:t>
              </a:r>
              <a:r>
                <a:rPr lang="en-GB" sz="4800" b="1" u="none" dirty="0" err="1">
                  <a:latin typeface="Arial" charset="0"/>
                </a:rPr>
                <a:t>C</a:t>
              </a:r>
              <a:r>
                <a:rPr lang="en-GB" sz="4800" b="1" i="1" u="none" dirty="0" err="1"/>
                <a:t>l</a:t>
              </a:r>
              <a:endParaRPr lang="en-GB" sz="2400" b="1" i="1" u="none" dirty="0"/>
            </a:p>
          </p:txBody>
        </p:sp>
        <p:sp>
          <p:nvSpPr>
            <p:cNvPr id="45078" name="Oval 27"/>
            <p:cNvSpPr>
              <a:spLocks noChangeArrowheads="1"/>
            </p:cNvSpPr>
            <p:nvPr/>
          </p:nvSpPr>
          <p:spPr bwMode="auto">
            <a:xfrm>
              <a:off x="2105" y="3867"/>
              <a:ext cx="95" cy="95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8F8F8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9" name="Oval 28"/>
            <p:cNvSpPr>
              <a:spLocks noChangeArrowheads="1"/>
            </p:cNvSpPr>
            <p:nvPr/>
          </p:nvSpPr>
          <p:spPr bwMode="auto">
            <a:xfrm rot="16200000" flipV="1">
              <a:off x="2387" y="3553"/>
              <a:ext cx="95" cy="95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8F8F8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0" name="Oval 29"/>
            <p:cNvSpPr>
              <a:spLocks noChangeArrowheads="1"/>
            </p:cNvSpPr>
            <p:nvPr/>
          </p:nvSpPr>
          <p:spPr bwMode="auto">
            <a:xfrm flipH="1">
              <a:off x="1972" y="3362"/>
              <a:ext cx="95" cy="95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8F8F8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081" name="Group 30"/>
            <p:cNvGrpSpPr>
              <a:grpSpLocks/>
            </p:cNvGrpSpPr>
            <p:nvPr/>
          </p:nvGrpSpPr>
          <p:grpSpPr bwMode="auto">
            <a:xfrm rot="2601739" flipV="1">
              <a:off x="1735" y="3525"/>
              <a:ext cx="135" cy="144"/>
              <a:chOff x="1855" y="2424"/>
              <a:chExt cx="189" cy="201"/>
            </a:xfrm>
          </p:grpSpPr>
          <p:sp>
            <p:nvSpPr>
              <p:cNvPr id="45086" name="Line 31"/>
              <p:cNvSpPr>
                <a:spLocks noChangeShapeType="1"/>
              </p:cNvSpPr>
              <p:nvPr/>
            </p:nvSpPr>
            <p:spPr bwMode="auto">
              <a:xfrm>
                <a:off x="1948" y="2424"/>
                <a:ext cx="0" cy="20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7" name="Line 32"/>
              <p:cNvSpPr>
                <a:spLocks noChangeShapeType="1"/>
              </p:cNvSpPr>
              <p:nvPr/>
            </p:nvSpPr>
            <p:spPr bwMode="auto">
              <a:xfrm flipV="1">
                <a:off x="1855" y="2520"/>
                <a:ext cx="18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82" name="Oval 33"/>
            <p:cNvSpPr>
              <a:spLocks noChangeArrowheads="1"/>
            </p:cNvSpPr>
            <p:nvPr/>
          </p:nvSpPr>
          <p:spPr bwMode="auto">
            <a:xfrm rot="5400000" flipV="1">
              <a:off x="1748" y="3700"/>
              <a:ext cx="95" cy="95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8F8F8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3" name="Oval 40"/>
            <p:cNvSpPr>
              <a:spLocks noChangeArrowheads="1"/>
            </p:cNvSpPr>
            <p:nvPr/>
          </p:nvSpPr>
          <p:spPr bwMode="auto">
            <a:xfrm flipH="1">
              <a:off x="2116" y="3362"/>
              <a:ext cx="95" cy="95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8F8F8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4" name="Oval 41"/>
            <p:cNvSpPr>
              <a:spLocks noChangeArrowheads="1"/>
            </p:cNvSpPr>
            <p:nvPr/>
          </p:nvSpPr>
          <p:spPr bwMode="auto">
            <a:xfrm>
              <a:off x="1977" y="3867"/>
              <a:ext cx="95" cy="95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8F8F8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5" name="Oval 42"/>
            <p:cNvSpPr>
              <a:spLocks noChangeArrowheads="1"/>
            </p:cNvSpPr>
            <p:nvPr/>
          </p:nvSpPr>
          <p:spPr bwMode="auto">
            <a:xfrm rot="16200000" flipV="1">
              <a:off x="2387" y="3705"/>
              <a:ext cx="95" cy="95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8F8F8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74" name="Oval 6"/>
          <p:cNvSpPr>
            <a:spLocks noChangeAspect="1" noChangeArrowheads="1"/>
          </p:cNvSpPr>
          <p:nvPr/>
        </p:nvSpPr>
        <p:spPr bwMode="auto">
          <a:xfrm>
            <a:off x="3657600" y="1654175"/>
            <a:ext cx="198438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Text Box 48"/>
          <p:cNvSpPr txBox="1">
            <a:spLocks noChangeArrowheads="1"/>
          </p:cNvSpPr>
          <p:nvPr/>
        </p:nvSpPr>
        <p:spPr bwMode="auto">
          <a:xfrm>
            <a:off x="1138238" y="6451600"/>
            <a:ext cx="6757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u="none">
                <a:solidFill>
                  <a:srgbClr val="663300"/>
                </a:solidFill>
                <a:latin typeface="Arial" charset="0"/>
              </a:rPr>
              <a:t>PRESS THE SPACE BAR TO START / ADVANCE AN ANIMATION</a:t>
            </a:r>
          </a:p>
        </p:txBody>
      </p:sp>
      <p:sp>
        <p:nvSpPr>
          <p:cNvPr id="35" name="TextBox 34"/>
          <p:cNvSpPr txBox="1"/>
          <p:nvPr/>
        </p:nvSpPr>
        <p:spPr>
          <a:xfrm rot="19069487">
            <a:off x="-334353" y="9431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Simple </a:t>
            </a:r>
          </a:p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Molecules</a:t>
            </a:r>
            <a:endParaRPr lang="en-US" i="1" dirty="0">
              <a:latin typeface="Gisha" pitchFamily="34" charset="-79"/>
              <a:cs typeface="Gisha" pitchFamily="34" charset="-79"/>
            </a:endParaRPr>
          </a:p>
        </p:txBody>
      </p:sp>
      <p:grpSp>
        <p:nvGrpSpPr>
          <p:cNvPr id="24" name="SMARTInkShape-Group130"/>
          <p:cNvGrpSpPr/>
          <p:nvPr/>
        </p:nvGrpSpPr>
        <p:grpSpPr>
          <a:xfrm>
            <a:off x="6474081" y="1080524"/>
            <a:ext cx="1200255" cy="1668580"/>
            <a:chOff x="6474081" y="1080524"/>
            <a:chExt cx="1200255" cy="1668580"/>
          </a:xfrm>
        </p:grpSpPr>
        <p:sp>
          <p:nvSpPr>
            <p:cNvPr id="19" name="SMARTInkShape-694"/>
            <p:cNvSpPr/>
            <p:nvPr/>
          </p:nvSpPr>
          <p:spPr>
            <a:xfrm>
              <a:off x="6474081" y="1902352"/>
              <a:ext cx="132209" cy="193616"/>
            </a:xfrm>
            <a:custGeom>
              <a:avLst/>
              <a:gdLst/>
              <a:ahLst/>
              <a:cxnLst/>
              <a:rect l="0" t="0" r="0" b="0"/>
              <a:pathLst>
                <a:path w="132209" h="193616">
                  <a:moveTo>
                    <a:pt x="83473" y="37482"/>
                  </a:moveTo>
                  <a:lnTo>
                    <a:pt x="83473" y="24924"/>
                  </a:lnTo>
                  <a:lnTo>
                    <a:pt x="81537" y="19080"/>
                  </a:lnTo>
                  <a:lnTo>
                    <a:pt x="71398" y="5867"/>
                  </a:lnTo>
                  <a:lnTo>
                    <a:pt x="70343" y="6245"/>
                  </a:lnTo>
                  <a:lnTo>
                    <a:pt x="67236" y="8601"/>
                  </a:lnTo>
                  <a:lnTo>
                    <a:pt x="65370" y="14002"/>
                  </a:lnTo>
                  <a:lnTo>
                    <a:pt x="62386" y="25203"/>
                  </a:lnTo>
                  <a:lnTo>
                    <a:pt x="50684" y="57718"/>
                  </a:lnTo>
                  <a:lnTo>
                    <a:pt x="42081" y="83329"/>
                  </a:lnTo>
                  <a:lnTo>
                    <a:pt x="34119" y="113842"/>
                  </a:lnTo>
                  <a:lnTo>
                    <a:pt x="32806" y="134130"/>
                  </a:lnTo>
                  <a:lnTo>
                    <a:pt x="36959" y="155474"/>
                  </a:lnTo>
                  <a:lnTo>
                    <a:pt x="38675" y="157509"/>
                  </a:lnTo>
                  <a:lnTo>
                    <a:pt x="44452" y="159770"/>
                  </a:lnTo>
                  <a:lnTo>
                    <a:pt x="51859" y="158840"/>
                  </a:lnTo>
                  <a:lnTo>
                    <a:pt x="55865" y="157576"/>
                  </a:lnTo>
                  <a:lnTo>
                    <a:pt x="62253" y="152301"/>
                  </a:lnTo>
                  <a:lnTo>
                    <a:pt x="88115" y="120940"/>
                  </a:lnTo>
                  <a:lnTo>
                    <a:pt x="102532" y="89543"/>
                  </a:lnTo>
                  <a:lnTo>
                    <a:pt x="113883" y="57051"/>
                  </a:lnTo>
                  <a:lnTo>
                    <a:pt x="120713" y="30946"/>
                  </a:lnTo>
                  <a:lnTo>
                    <a:pt x="121070" y="19337"/>
                  </a:lnTo>
                  <a:lnTo>
                    <a:pt x="118810" y="11759"/>
                  </a:lnTo>
                  <a:lnTo>
                    <a:pt x="113457" y="3412"/>
                  </a:lnTo>
                  <a:lnTo>
                    <a:pt x="111446" y="2432"/>
                  </a:lnTo>
                  <a:lnTo>
                    <a:pt x="109378" y="2504"/>
                  </a:lnTo>
                  <a:lnTo>
                    <a:pt x="97379" y="7834"/>
                  </a:lnTo>
                  <a:lnTo>
                    <a:pt x="81033" y="26304"/>
                  </a:lnTo>
                  <a:lnTo>
                    <a:pt x="68881" y="45298"/>
                  </a:lnTo>
                  <a:lnTo>
                    <a:pt x="55970" y="77354"/>
                  </a:lnTo>
                  <a:lnTo>
                    <a:pt x="43126" y="108173"/>
                  </a:lnTo>
                  <a:lnTo>
                    <a:pt x="38460" y="137963"/>
                  </a:lnTo>
                  <a:lnTo>
                    <a:pt x="38225" y="141480"/>
                  </a:lnTo>
                  <a:lnTo>
                    <a:pt x="39518" y="144552"/>
                  </a:lnTo>
                  <a:lnTo>
                    <a:pt x="44827" y="149899"/>
                  </a:lnTo>
                  <a:lnTo>
                    <a:pt x="50089" y="152760"/>
                  </a:lnTo>
                  <a:lnTo>
                    <a:pt x="52509" y="153522"/>
                  </a:lnTo>
                  <a:lnTo>
                    <a:pt x="59068" y="152435"/>
                  </a:lnTo>
                  <a:lnTo>
                    <a:pt x="75105" y="145823"/>
                  </a:lnTo>
                  <a:lnTo>
                    <a:pt x="87928" y="136188"/>
                  </a:lnTo>
                  <a:lnTo>
                    <a:pt x="104442" y="108565"/>
                  </a:lnTo>
                  <a:lnTo>
                    <a:pt x="123569" y="76570"/>
                  </a:lnTo>
                  <a:lnTo>
                    <a:pt x="128082" y="50525"/>
                  </a:lnTo>
                  <a:lnTo>
                    <a:pt x="128321" y="23100"/>
                  </a:lnTo>
                  <a:lnTo>
                    <a:pt x="125661" y="13915"/>
                  </a:lnTo>
                  <a:lnTo>
                    <a:pt x="120125" y="6930"/>
                  </a:lnTo>
                  <a:lnTo>
                    <a:pt x="112825" y="2132"/>
                  </a:lnTo>
                  <a:lnTo>
                    <a:pt x="104743" y="0"/>
                  </a:lnTo>
                  <a:lnTo>
                    <a:pt x="100556" y="882"/>
                  </a:lnTo>
                  <a:lnTo>
                    <a:pt x="92034" y="5734"/>
                  </a:lnTo>
                  <a:lnTo>
                    <a:pt x="63286" y="33866"/>
                  </a:lnTo>
                  <a:lnTo>
                    <a:pt x="44109" y="59876"/>
                  </a:lnTo>
                  <a:lnTo>
                    <a:pt x="26573" y="90563"/>
                  </a:lnTo>
                  <a:lnTo>
                    <a:pt x="14120" y="120701"/>
                  </a:lnTo>
                  <a:lnTo>
                    <a:pt x="5835" y="146081"/>
                  </a:lnTo>
                  <a:lnTo>
                    <a:pt x="0" y="174161"/>
                  </a:lnTo>
                  <a:lnTo>
                    <a:pt x="1138" y="183621"/>
                  </a:lnTo>
                  <a:lnTo>
                    <a:pt x="2457" y="187159"/>
                  </a:lnTo>
                  <a:lnTo>
                    <a:pt x="4063" y="189518"/>
                  </a:lnTo>
                  <a:lnTo>
                    <a:pt x="7782" y="192140"/>
                  </a:lnTo>
                  <a:lnTo>
                    <a:pt x="17422" y="193615"/>
                  </a:lnTo>
                  <a:lnTo>
                    <a:pt x="29472" y="190585"/>
                  </a:lnTo>
                  <a:lnTo>
                    <a:pt x="45702" y="181624"/>
                  </a:lnTo>
                  <a:lnTo>
                    <a:pt x="65476" y="160378"/>
                  </a:lnTo>
                  <a:lnTo>
                    <a:pt x="83358" y="133281"/>
                  </a:lnTo>
                  <a:lnTo>
                    <a:pt x="100867" y="103657"/>
                  </a:lnTo>
                  <a:lnTo>
                    <a:pt x="113089" y="72352"/>
                  </a:lnTo>
                  <a:lnTo>
                    <a:pt x="121258" y="44708"/>
                  </a:lnTo>
                  <a:lnTo>
                    <a:pt x="120274" y="41574"/>
                  </a:lnTo>
                  <a:lnTo>
                    <a:pt x="107824" y="29026"/>
                  </a:lnTo>
                  <a:lnTo>
                    <a:pt x="104787" y="28216"/>
                  </a:lnTo>
                  <a:lnTo>
                    <a:pt x="97542" y="29252"/>
                  </a:lnTo>
                  <a:lnTo>
                    <a:pt x="85304" y="37382"/>
                  </a:lnTo>
                  <a:lnTo>
                    <a:pt x="68165" y="54584"/>
                  </a:lnTo>
                  <a:lnTo>
                    <a:pt x="50802" y="82495"/>
                  </a:lnTo>
                  <a:lnTo>
                    <a:pt x="36863" y="109188"/>
                  </a:lnTo>
                  <a:lnTo>
                    <a:pt x="29425" y="128881"/>
                  </a:lnTo>
                  <a:lnTo>
                    <a:pt x="28731" y="140031"/>
                  </a:lnTo>
                  <a:lnTo>
                    <a:pt x="30840" y="149100"/>
                  </a:lnTo>
                  <a:lnTo>
                    <a:pt x="34197" y="155549"/>
                  </a:lnTo>
                  <a:lnTo>
                    <a:pt x="36833" y="157559"/>
                  </a:lnTo>
                  <a:lnTo>
                    <a:pt x="43634" y="159792"/>
                  </a:lnTo>
                  <a:lnTo>
                    <a:pt x="55623" y="161050"/>
                  </a:lnTo>
                  <a:lnTo>
                    <a:pt x="62144" y="159409"/>
                  </a:lnTo>
                  <a:lnTo>
                    <a:pt x="75711" y="152442"/>
                  </a:lnTo>
                  <a:lnTo>
                    <a:pt x="105300" y="120539"/>
                  </a:lnTo>
                  <a:lnTo>
                    <a:pt x="117598" y="106522"/>
                  </a:lnTo>
                  <a:lnTo>
                    <a:pt x="125435" y="88902"/>
                  </a:lnTo>
                  <a:lnTo>
                    <a:pt x="132165" y="56967"/>
                  </a:lnTo>
                  <a:lnTo>
                    <a:pt x="132208" y="45900"/>
                  </a:lnTo>
                  <a:lnTo>
                    <a:pt x="129807" y="37595"/>
                  </a:lnTo>
                  <a:lnTo>
                    <a:pt x="128152" y="35380"/>
                  </a:lnTo>
                  <a:lnTo>
                    <a:pt x="124376" y="32920"/>
                  </a:lnTo>
                  <a:lnTo>
                    <a:pt x="120279" y="31825"/>
                  </a:lnTo>
                  <a:lnTo>
                    <a:pt x="110425" y="34677"/>
                  </a:lnTo>
                  <a:lnTo>
                    <a:pt x="98312" y="47053"/>
                  </a:lnTo>
                  <a:lnTo>
                    <a:pt x="82059" y="79006"/>
                  </a:lnTo>
                  <a:lnTo>
                    <a:pt x="69244" y="108499"/>
                  </a:lnTo>
                  <a:lnTo>
                    <a:pt x="64350" y="135886"/>
                  </a:lnTo>
                  <a:lnTo>
                    <a:pt x="66023" y="141209"/>
                  </a:lnTo>
                  <a:lnTo>
                    <a:pt x="67486" y="143645"/>
                  </a:lnTo>
                  <a:lnTo>
                    <a:pt x="69186" y="145269"/>
                  </a:lnTo>
                  <a:lnTo>
                    <a:pt x="73012" y="147073"/>
                  </a:lnTo>
                  <a:lnTo>
                    <a:pt x="75047" y="146829"/>
                  </a:lnTo>
                  <a:lnTo>
                    <a:pt x="79244" y="144622"/>
                  </a:lnTo>
                  <a:lnTo>
                    <a:pt x="87852" y="132077"/>
                  </a:lnTo>
                  <a:lnTo>
                    <a:pt x="105382" y="102557"/>
                  </a:lnTo>
                  <a:lnTo>
                    <a:pt x="118038" y="75636"/>
                  </a:lnTo>
                  <a:lnTo>
                    <a:pt x="127223" y="45813"/>
                  </a:lnTo>
                  <a:lnTo>
                    <a:pt x="127591" y="36830"/>
                  </a:lnTo>
                  <a:lnTo>
                    <a:pt x="125337" y="30419"/>
                  </a:lnTo>
                  <a:lnTo>
                    <a:pt x="122994" y="28419"/>
                  </a:lnTo>
                  <a:lnTo>
                    <a:pt x="116520" y="26197"/>
                  </a:lnTo>
                  <a:lnTo>
                    <a:pt x="113487" y="27782"/>
                  </a:lnTo>
                  <a:lnTo>
                    <a:pt x="91466" y="59018"/>
                  </a:lnTo>
                  <a:lnTo>
                    <a:pt x="83473" y="766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95"/>
            <p:cNvSpPr/>
            <p:nvPr/>
          </p:nvSpPr>
          <p:spPr>
            <a:xfrm>
              <a:off x="7204169" y="1704703"/>
              <a:ext cx="19592" cy="300447"/>
            </a:xfrm>
            <a:custGeom>
              <a:avLst/>
              <a:gdLst/>
              <a:ahLst/>
              <a:cxnLst/>
              <a:rect l="0" t="0" r="0" b="0"/>
              <a:pathLst>
                <a:path w="19592" h="300447">
                  <a:moveTo>
                    <a:pt x="6528" y="0"/>
                  </a:moveTo>
                  <a:lnTo>
                    <a:pt x="3060" y="3467"/>
                  </a:lnTo>
                  <a:lnTo>
                    <a:pt x="1358" y="7105"/>
                  </a:lnTo>
                  <a:lnTo>
                    <a:pt x="49" y="34400"/>
                  </a:lnTo>
                  <a:lnTo>
                    <a:pt x="6" y="61062"/>
                  </a:lnTo>
                  <a:lnTo>
                    <a:pt x="0" y="87519"/>
                  </a:lnTo>
                  <a:lnTo>
                    <a:pt x="1932" y="118339"/>
                  </a:lnTo>
                  <a:lnTo>
                    <a:pt x="5166" y="148517"/>
                  </a:lnTo>
                  <a:lnTo>
                    <a:pt x="6125" y="177778"/>
                  </a:lnTo>
                  <a:lnTo>
                    <a:pt x="6409" y="207494"/>
                  </a:lnTo>
                  <a:lnTo>
                    <a:pt x="8428" y="234683"/>
                  </a:lnTo>
                  <a:lnTo>
                    <a:pt x="12144" y="266410"/>
                  </a:lnTo>
                  <a:lnTo>
                    <a:pt x="19591" y="3004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96"/>
            <p:cNvSpPr/>
            <p:nvPr/>
          </p:nvSpPr>
          <p:spPr>
            <a:xfrm>
              <a:off x="7112726" y="1854926"/>
              <a:ext cx="71847" cy="39189"/>
            </a:xfrm>
            <a:custGeom>
              <a:avLst/>
              <a:gdLst/>
              <a:ahLst/>
              <a:cxnLst/>
              <a:rect l="0" t="0" r="0" b="0"/>
              <a:pathLst>
                <a:path w="71847" h="39189">
                  <a:moveTo>
                    <a:pt x="0" y="39188"/>
                  </a:moveTo>
                  <a:lnTo>
                    <a:pt x="3467" y="35721"/>
                  </a:lnTo>
                  <a:lnTo>
                    <a:pt x="7104" y="34019"/>
                  </a:lnTo>
                  <a:lnTo>
                    <a:pt x="17492" y="32110"/>
                  </a:lnTo>
                  <a:lnTo>
                    <a:pt x="34975" y="22258"/>
                  </a:lnTo>
                  <a:lnTo>
                    <a:pt x="54384" y="14614"/>
                  </a:lnTo>
                  <a:lnTo>
                    <a:pt x="7184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697"/>
            <p:cNvSpPr/>
            <p:nvPr/>
          </p:nvSpPr>
          <p:spPr>
            <a:xfrm>
              <a:off x="7093400" y="1691640"/>
              <a:ext cx="12785" cy="248195"/>
            </a:xfrm>
            <a:custGeom>
              <a:avLst/>
              <a:gdLst/>
              <a:ahLst/>
              <a:cxnLst/>
              <a:rect l="0" t="0" r="0" b="0"/>
              <a:pathLst>
                <a:path w="12785" h="248195">
                  <a:moveTo>
                    <a:pt x="6263" y="0"/>
                  </a:moveTo>
                  <a:lnTo>
                    <a:pt x="0" y="0"/>
                  </a:lnTo>
                  <a:lnTo>
                    <a:pt x="3278" y="3467"/>
                  </a:lnTo>
                  <a:lnTo>
                    <a:pt x="5378" y="16025"/>
                  </a:lnTo>
                  <a:lnTo>
                    <a:pt x="8081" y="42876"/>
                  </a:lnTo>
                  <a:lnTo>
                    <a:pt x="11398" y="68342"/>
                  </a:lnTo>
                  <a:lnTo>
                    <a:pt x="12381" y="96933"/>
                  </a:lnTo>
                  <a:lnTo>
                    <a:pt x="12672" y="125724"/>
                  </a:lnTo>
                  <a:lnTo>
                    <a:pt x="12758" y="155301"/>
                  </a:lnTo>
                  <a:lnTo>
                    <a:pt x="12784" y="182449"/>
                  </a:lnTo>
                  <a:lnTo>
                    <a:pt x="10856" y="205007"/>
                  </a:lnTo>
                  <a:lnTo>
                    <a:pt x="9029" y="215937"/>
                  </a:lnTo>
                  <a:lnTo>
                    <a:pt x="10631" y="229525"/>
                  </a:lnTo>
                  <a:lnTo>
                    <a:pt x="6263" y="2481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98"/>
            <p:cNvSpPr/>
            <p:nvPr/>
          </p:nvSpPr>
          <p:spPr>
            <a:xfrm>
              <a:off x="6538346" y="1080524"/>
              <a:ext cx="1135990" cy="1668580"/>
            </a:xfrm>
            <a:custGeom>
              <a:avLst/>
              <a:gdLst/>
              <a:ahLst/>
              <a:cxnLst/>
              <a:rect l="0" t="0" r="0" b="0"/>
              <a:pathLst>
                <a:path w="1135990" h="1668580">
                  <a:moveTo>
                    <a:pt x="992390" y="23287"/>
                  </a:moveTo>
                  <a:lnTo>
                    <a:pt x="988924" y="19820"/>
                  </a:lnTo>
                  <a:lnTo>
                    <a:pt x="985286" y="18118"/>
                  </a:lnTo>
                  <a:lnTo>
                    <a:pt x="983300" y="17664"/>
                  </a:lnTo>
                  <a:lnTo>
                    <a:pt x="977038" y="13558"/>
                  </a:lnTo>
                  <a:lnTo>
                    <a:pt x="968420" y="6394"/>
                  </a:lnTo>
                  <a:lnTo>
                    <a:pt x="964078" y="4894"/>
                  </a:lnTo>
                  <a:lnTo>
                    <a:pt x="932493" y="0"/>
                  </a:lnTo>
                  <a:lnTo>
                    <a:pt x="904272" y="3064"/>
                  </a:lnTo>
                  <a:lnTo>
                    <a:pt x="876234" y="3569"/>
                  </a:lnTo>
                  <a:lnTo>
                    <a:pt x="847043" y="3669"/>
                  </a:lnTo>
                  <a:lnTo>
                    <a:pt x="817006" y="7156"/>
                  </a:lnTo>
                  <a:lnTo>
                    <a:pt x="784893" y="10344"/>
                  </a:lnTo>
                  <a:lnTo>
                    <a:pt x="759237" y="15259"/>
                  </a:lnTo>
                  <a:lnTo>
                    <a:pt x="732526" y="22037"/>
                  </a:lnTo>
                  <a:lnTo>
                    <a:pt x="701954" y="32916"/>
                  </a:lnTo>
                  <a:lnTo>
                    <a:pt x="669915" y="45331"/>
                  </a:lnTo>
                  <a:lnTo>
                    <a:pt x="638166" y="58202"/>
                  </a:lnTo>
                  <a:lnTo>
                    <a:pt x="610051" y="71934"/>
                  </a:lnTo>
                  <a:lnTo>
                    <a:pt x="582611" y="89469"/>
                  </a:lnTo>
                  <a:lnTo>
                    <a:pt x="552548" y="108453"/>
                  </a:lnTo>
                  <a:lnTo>
                    <a:pt x="524207" y="127866"/>
                  </a:lnTo>
                  <a:lnTo>
                    <a:pt x="493151" y="148859"/>
                  </a:lnTo>
                  <a:lnTo>
                    <a:pt x="460969" y="176689"/>
                  </a:lnTo>
                  <a:lnTo>
                    <a:pt x="428451" y="204367"/>
                  </a:lnTo>
                  <a:lnTo>
                    <a:pt x="395836" y="235227"/>
                  </a:lnTo>
                  <a:lnTo>
                    <a:pt x="363192" y="267352"/>
                  </a:lnTo>
                  <a:lnTo>
                    <a:pt x="331263" y="299851"/>
                  </a:lnTo>
                  <a:lnTo>
                    <a:pt x="312235" y="321585"/>
                  </a:lnTo>
                  <a:lnTo>
                    <a:pt x="292167" y="345276"/>
                  </a:lnTo>
                  <a:lnTo>
                    <a:pt x="271876" y="370319"/>
                  </a:lnTo>
                  <a:lnTo>
                    <a:pt x="253184" y="395964"/>
                  </a:lnTo>
                  <a:lnTo>
                    <a:pt x="233263" y="423811"/>
                  </a:lnTo>
                  <a:lnTo>
                    <a:pt x="213041" y="453121"/>
                  </a:lnTo>
                  <a:lnTo>
                    <a:pt x="194377" y="483081"/>
                  </a:lnTo>
                  <a:lnTo>
                    <a:pt x="176406" y="513329"/>
                  </a:lnTo>
                  <a:lnTo>
                    <a:pt x="158742" y="543707"/>
                  </a:lnTo>
                  <a:lnTo>
                    <a:pt x="141215" y="574141"/>
                  </a:lnTo>
                  <a:lnTo>
                    <a:pt x="123750" y="606536"/>
                  </a:lnTo>
                  <a:lnTo>
                    <a:pt x="115029" y="623302"/>
                  </a:lnTo>
                  <a:lnTo>
                    <a:pt x="99532" y="655479"/>
                  </a:lnTo>
                  <a:lnTo>
                    <a:pt x="85388" y="687438"/>
                  </a:lnTo>
                  <a:lnTo>
                    <a:pt x="78567" y="704089"/>
                  </a:lnTo>
                  <a:lnTo>
                    <a:pt x="71844" y="720995"/>
                  </a:lnTo>
                  <a:lnTo>
                    <a:pt x="58567" y="753326"/>
                  </a:lnTo>
                  <a:lnTo>
                    <a:pt x="46135" y="784629"/>
                  </a:lnTo>
                  <a:lnTo>
                    <a:pt x="35772" y="815475"/>
                  </a:lnTo>
                  <a:lnTo>
                    <a:pt x="28263" y="848053"/>
                  </a:lnTo>
                  <a:lnTo>
                    <a:pt x="25245" y="864868"/>
                  </a:lnTo>
                  <a:lnTo>
                    <a:pt x="19956" y="897098"/>
                  </a:lnTo>
                  <a:lnTo>
                    <a:pt x="15187" y="929082"/>
                  </a:lnTo>
                  <a:lnTo>
                    <a:pt x="12898" y="945739"/>
                  </a:lnTo>
                  <a:lnTo>
                    <a:pt x="10647" y="962649"/>
                  </a:lnTo>
                  <a:lnTo>
                    <a:pt x="8421" y="979729"/>
                  </a:lnTo>
                  <a:lnTo>
                    <a:pt x="6210" y="996921"/>
                  </a:lnTo>
                  <a:lnTo>
                    <a:pt x="4012" y="1014188"/>
                  </a:lnTo>
                  <a:lnTo>
                    <a:pt x="2545" y="1031505"/>
                  </a:lnTo>
                  <a:lnTo>
                    <a:pt x="1568" y="1048855"/>
                  </a:lnTo>
                  <a:lnTo>
                    <a:pt x="917" y="1066228"/>
                  </a:lnTo>
                  <a:lnTo>
                    <a:pt x="482" y="1082890"/>
                  </a:lnTo>
                  <a:lnTo>
                    <a:pt x="0" y="1114949"/>
                  </a:lnTo>
                  <a:lnTo>
                    <a:pt x="1721" y="1146131"/>
                  </a:lnTo>
                  <a:lnTo>
                    <a:pt x="4904" y="1176198"/>
                  </a:lnTo>
                  <a:lnTo>
                    <a:pt x="8739" y="1204075"/>
                  </a:lnTo>
                  <a:lnTo>
                    <a:pt x="12862" y="1230979"/>
                  </a:lnTo>
                  <a:lnTo>
                    <a:pt x="17839" y="1257451"/>
                  </a:lnTo>
                  <a:lnTo>
                    <a:pt x="24890" y="1283730"/>
                  </a:lnTo>
                  <a:lnTo>
                    <a:pt x="32861" y="1309924"/>
                  </a:lnTo>
                  <a:lnTo>
                    <a:pt x="41968" y="1335354"/>
                  </a:lnTo>
                  <a:lnTo>
                    <a:pt x="53271" y="1358752"/>
                  </a:lnTo>
                  <a:lnTo>
                    <a:pt x="65553" y="1383181"/>
                  </a:lnTo>
                  <a:lnTo>
                    <a:pt x="77542" y="1408554"/>
                  </a:lnTo>
                  <a:lnTo>
                    <a:pt x="87710" y="1434344"/>
                  </a:lnTo>
                  <a:lnTo>
                    <a:pt x="100938" y="1458386"/>
                  </a:lnTo>
                  <a:lnTo>
                    <a:pt x="122769" y="1490386"/>
                  </a:lnTo>
                  <a:lnTo>
                    <a:pt x="144962" y="1518252"/>
                  </a:lnTo>
                  <a:lnTo>
                    <a:pt x="171858" y="1544893"/>
                  </a:lnTo>
                  <a:lnTo>
                    <a:pt x="200872" y="1569237"/>
                  </a:lnTo>
                  <a:lnTo>
                    <a:pt x="229789" y="1590238"/>
                  </a:lnTo>
                  <a:lnTo>
                    <a:pt x="259403" y="1610249"/>
                  </a:lnTo>
                  <a:lnTo>
                    <a:pt x="288497" y="1628031"/>
                  </a:lnTo>
                  <a:lnTo>
                    <a:pt x="320098" y="1642493"/>
                  </a:lnTo>
                  <a:lnTo>
                    <a:pt x="350507" y="1654035"/>
                  </a:lnTo>
                  <a:lnTo>
                    <a:pt x="381773" y="1662051"/>
                  </a:lnTo>
                  <a:lnTo>
                    <a:pt x="405319" y="1666027"/>
                  </a:lnTo>
                  <a:lnTo>
                    <a:pt x="427880" y="1667794"/>
                  </a:lnTo>
                  <a:lnTo>
                    <a:pt x="451938" y="1668579"/>
                  </a:lnTo>
                  <a:lnTo>
                    <a:pt x="476418" y="1668203"/>
                  </a:lnTo>
                  <a:lnTo>
                    <a:pt x="499393" y="1665616"/>
                  </a:lnTo>
                  <a:lnTo>
                    <a:pt x="523635" y="1662048"/>
                  </a:lnTo>
                  <a:lnTo>
                    <a:pt x="548924" y="1657316"/>
                  </a:lnTo>
                  <a:lnTo>
                    <a:pt x="574678" y="1650376"/>
                  </a:lnTo>
                  <a:lnTo>
                    <a:pt x="598703" y="1642453"/>
                  </a:lnTo>
                  <a:lnTo>
                    <a:pt x="622201" y="1634094"/>
                  </a:lnTo>
                  <a:lnTo>
                    <a:pt x="647160" y="1625540"/>
                  </a:lnTo>
                  <a:lnTo>
                    <a:pt x="670830" y="1614966"/>
                  </a:lnTo>
                  <a:lnTo>
                    <a:pt x="693447" y="1603009"/>
                  </a:lnTo>
                  <a:lnTo>
                    <a:pt x="715593" y="1590437"/>
                  </a:lnTo>
                  <a:lnTo>
                    <a:pt x="737532" y="1573723"/>
                  </a:lnTo>
                  <a:lnTo>
                    <a:pt x="759377" y="1554924"/>
                  </a:lnTo>
                  <a:lnTo>
                    <a:pt x="781182" y="1536893"/>
                  </a:lnTo>
                  <a:lnTo>
                    <a:pt x="802968" y="1517268"/>
                  </a:lnTo>
                  <a:lnTo>
                    <a:pt x="824746" y="1496450"/>
                  </a:lnTo>
                  <a:lnTo>
                    <a:pt x="846520" y="1475102"/>
                  </a:lnTo>
                  <a:lnTo>
                    <a:pt x="868293" y="1451584"/>
                  </a:lnTo>
                  <a:lnTo>
                    <a:pt x="889339" y="1426618"/>
                  </a:lnTo>
                  <a:lnTo>
                    <a:pt x="908369" y="1401007"/>
                  </a:lnTo>
                  <a:lnTo>
                    <a:pt x="926504" y="1375110"/>
                  </a:lnTo>
                  <a:lnTo>
                    <a:pt x="944239" y="1349086"/>
                  </a:lnTo>
                  <a:lnTo>
                    <a:pt x="961798" y="1323005"/>
                  </a:lnTo>
                  <a:lnTo>
                    <a:pt x="977342" y="1296900"/>
                  </a:lnTo>
                  <a:lnTo>
                    <a:pt x="991508" y="1270058"/>
                  </a:lnTo>
                  <a:lnTo>
                    <a:pt x="1005062" y="1241194"/>
                  </a:lnTo>
                  <a:lnTo>
                    <a:pt x="1018341" y="1211432"/>
                  </a:lnTo>
                  <a:lnTo>
                    <a:pt x="1031501" y="1181272"/>
                  </a:lnTo>
                  <a:lnTo>
                    <a:pt x="1044608" y="1150934"/>
                  </a:lnTo>
                  <a:lnTo>
                    <a:pt x="1055755" y="1120517"/>
                  </a:lnTo>
                  <a:lnTo>
                    <a:pt x="1065547" y="1090065"/>
                  </a:lnTo>
                  <a:lnTo>
                    <a:pt x="1074737" y="1059598"/>
                  </a:lnTo>
                  <a:lnTo>
                    <a:pt x="1083659" y="1027188"/>
                  </a:lnTo>
                  <a:lnTo>
                    <a:pt x="1088071" y="1010417"/>
                  </a:lnTo>
                  <a:lnTo>
                    <a:pt x="1096844" y="978237"/>
                  </a:lnTo>
                  <a:lnTo>
                    <a:pt x="1105579" y="947001"/>
                  </a:lnTo>
                  <a:lnTo>
                    <a:pt x="1114301" y="916185"/>
                  </a:lnTo>
                  <a:lnTo>
                    <a:pt x="1121080" y="885555"/>
                  </a:lnTo>
                  <a:lnTo>
                    <a:pt x="1125786" y="855009"/>
                  </a:lnTo>
                  <a:lnTo>
                    <a:pt x="1127878" y="824499"/>
                  </a:lnTo>
                  <a:lnTo>
                    <a:pt x="1130743" y="794006"/>
                  </a:lnTo>
                  <a:lnTo>
                    <a:pt x="1133710" y="762795"/>
                  </a:lnTo>
                  <a:lnTo>
                    <a:pt x="1134500" y="746344"/>
                  </a:lnTo>
                  <a:lnTo>
                    <a:pt x="1135027" y="729571"/>
                  </a:lnTo>
                  <a:lnTo>
                    <a:pt x="1135613" y="697387"/>
                  </a:lnTo>
                  <a:lnTo>
                    <a:pt x="1135875" y="666150"/>
                  </a:lnTo>
                  <a:lnTo>
                    <a:pt x="1135989" y="635334"/>
                  </a:lnTo>
                  <a:lnTo>
                    <a:pt x="1134106" y="602769"/>
                  </a:lnTo>
                  <a:lnTo>
                    <a:pt x="1131576" y="570395"/>
                  </a:lnTo>
                  <a:lnTo>
                    <a:pt x="1130451" y="541492"/>
                  </a:lnTo>
                  <a:lnTo>
                    <a:pt x="1128015" y="512197"/>
                  </a:lnTo>
                  <a:lnTo>
                    <a:pt x="1123788" y="482969"/>
                  </a:lnTo>
                  <a:lnTo>
                    <a:pt x="1117071" y="455465"/>
                  </a:lnTo>
                  <a:lnTo>
                    <a:pt x="1111185" y="428726"/>
                  </a:lnTo>
                  <a:lnTo>
                    <a:pt x="1105422" y="402328"/>
                  </a:lnTo>
                  <a:lnTo>
                    <a:pt x="1098024" y="376081"/>
                  </a:lnTo>
                  <a:lnTo>
                    <a:pt x="1089896" y="351837"/>
                  </a:lnTo>
                  <a:lnTo>
                    <a:pt x="1081447" y="328967"/>
                  </a:lnTo>
                  <a:lnTo>
                    <a:pt x="1072854" y="306707"/>
                  </a:lnTo>
                  <a:lnTo>
                    <a:pt x="1064195" y="284718"/>
                  </a:lnTo>
                  <a:lnTo>
                    <a:pt x="1054785" y="262850"/>
                  </a:lnTo>
                  <a:lnTo>
                    <a:pt x="1043344" y="241036"/>
                  </a:lnTo>
                  <a:lnTo>
                    <a:pt x="1031002" y="219246"/>
                  </a:lnTo>
                  <a:lnTo>
                    <a:pt x="1013749" y="188513"/>
                  </a:lnTo>
                  <a:lnTo>
                    <a:pt x="997510" y="161022"/>
                  </a:lnTo>
                  <a:lnTo>
                    <a:pt x="972517" y="129194"/>
                  </a:lnTo>
                  <a:lnTo>
                    <a:pt x="946615" y="101942"/>
                  </a:lnTo>
                  <a:lnTo>
                    <a:pt x="917474" y="72511"/>
                  </a:lnTo>
                  <a:lnTo>
                    <a:pt x="888021" y="43019"/>
                  </a:lnTo>
                  <a:lnTo>
                    <a:pt x="868294" y="298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131"/>
          <p:cNvGrpSpPr/>
          <p:nvPr/>
        </p:nvGrpSpPr>
        <p:grpSpPr>
          <a:xfrm>
            <a:off x="5480292" y="1017557"/>
            <a:ext cx="1361417" cy="1817084"/>
            <a:chOff x="5480292" y="1017557"/>
            <a:chExt cx="1361417" cy="1817084"/>
          </a:xfrm>
        </p:grpSpPr>
        <p:sp>
          <p:nvSpPr>
            <p:cNvPr id="25" name="SMARTInkShape-699"/>
            <p:cNvSpPr/>
            <p:nvPr/>
          </p:nvSpPr>
          <p:spPr>
            <a:xfrm>
              <a:off x="6735573" y="1856606"/>
              <a:ext cx="106136" cy="107596"/>
            </a:xfrm>
            <a:custGeom>
              <a:avLst/>
              <a:gdLst/>
              <a:ahLst/>
              <a:cxnLst/>
              <a:rect l="0" t="0" r="0" b="0"/>
              <a:pathLst>
                <a:path w="106136" h="107596">
                  <a:moveTo>
                    <a:pt x="76707" y="24445"/>
                  </a:moveTo>
                  <a:lnTo>
                    <a:pt x="71082" y="18822"/>
                  </a:lnTo>
                  <a:lnTo>
                    <a:pt x="70444" y="14716"/>
                  </a:lnTo>
                  <a:lnTo>
                    <a:pt x="70255" y="8903"/>
                  </a:lnTo>
                  <a:lnTo>
                    <a:pt x="69502" y="7552"/>
                  </a:lnTo>
                  <a:lnTo>
                    <a:pt x="68276" y="6652"/>
                  </a:lnTo>
                  <a:lnTo>
                    <a:pt x="64559" y="5207"/>
                  </a:lnTo>
                  <a:lnTo>
                    <a:pt x="60448" y="4957"/>
                  </a:lnTo>
                  <a:lnTo>
                    <a:pt x="56660" y="6833"/>
                  </a:lnTo>
                  <a:lnTo>
                    <a:pt x="54633" y="8350"/>
                  </a:lnTo>
                  <a:lnTo>
                    <a:pt x="25232" y="39665"/>
                  </a:lnTo>
                  <a:lnTo>
                    <a:pt x="8001" y="65961"/>
                  </a:lnTo>
                  <a:lnTo>
                    <a:pt x="455" y="88284"/>
                  </a:lnTo>
                  <a:lnTo>
                    <a:pt x="0" y="97087"/>
                  </a:lnTo>
                  <a:lnTo>
                    <a:pt x="2217" y="103418"/>
                  </a:lnTo>
                  <a:lnTo>
                    <a:pt x="3824" y="105397"/>
                  </a:lnTo>
                  <a:lnTo>
                    <a:pt x="7546" y="107595"/>
                  </a:lnTo>
                  <a:lnTo>
                    <a:pt x="13552" y="106637"/>
                  </a:lnTo>
                  <a:lnTo>
                    <a:pt x="21061" y="103066"/>
                  </a:lnTo>
                  <a:lnTo>
                    <a:pt x="52572" y="79691"/>
                  </a:lnTo>
                  <a:lnTo>
                    <a:pt x="77561" y="50831"/>
                  </a:lnTo>
                  <a:lnTo>
                    <a:pt x="97580" y="22482"/>
                  </a:lnTo>
                  <a:lnTo>
                    <a:pt x="106135" y="2101"/>
                  </a:lnTo>
                  <a:lnTo>
                    <a:pt x="105759" y="841"/>
                  </a:lnTo>
                  <a:lnTo>
                    <a:pt x="104783" y="0"/>
                  </a:lnTo>
                  <a:lnTo>
                    <a:pt x="103407" y="166"/>
                  </a:lnTo>
                  <a:lnTo>
                    <a:pt x="85866" y="11010"/>
                  </a:lnTo>
                  <a:lnTo>
                    <a:pt x="56598" y="41787"/>
                  </a:lnTo>
                  <a:lnTo>
                    <a:pt x="32336" y="68994"/>
                  </a:lnTo>
                  <a:lnTo>
                    <a:pt x="16499" y="90206"/>
                  </a:lnTo>
                  <a:lnTo>
                    <a:pt x="15522" y="92960"/>
                  </a:lnTo>
                  <a:lnTo>
                    <a:pt x="15597" y="95522"/>
                  </a:lnTo>
                  <a:lnTo>
                    <a:pt x="16372" y="97955"/>
                  </a:lnTo>
                  <a:lnTo>
                    <a:pt x="17616" y="99578"/>
                  </a:lnTo>
                  <a:lnTo>
                    <a:pt x="20932" y="101380"/>
                  </a:lnTo>
                  <a:lnTo>
                    <a:pt x="23558" y="100410"/>
                  </a:lnTo>
                  <a:lnTo>
                    <a:pt x="46531" y="84220"/>
                  </a:lnTo>
                  <a:lnTo>
                    <a:pt x="72379" y="55299"/>
                  </a:lnTo>
                  <a:lnTo>
                    <a:pt x="90659" y="33203"/>
                  </a:lnTo>
                  <a:lnTo>
                    <a:pt x="94629" y="23573"/>
                  </a:lnTo>
                  <a:lnTo>
                    <a:pt x="95806" y="16123"/>
                  </a:lnTo>
                  <a:lnTo>
                    <a:pt x="94146" y="11554"/>
                  </a:lnTo>
                  <a:lnTo>
                    <a:pt x="92687" y="9320"/>
                  </a:lnTo>
                  <a:lnTo>
                    <a:pt x="90989" y="8556"/>
                  </a:lnTo>
                  <a:lnTo>
                    <a:pt x="89131" y="8772"/>
                  </a:lnTo>
                  <a:lnTo>
                    <a:pt x="85132" y="10948"/>
                  </a:lnTo>
                  <a:lnTo>
                    <a:pt x="63351" y="28361"/>
                  </a:lnTo>
                  <a:lnTo>
                    <a:pt x="45471" y="57618"/>
                  </a:lnTo>
                  <a:lnTo>
                    <a:pt x="29125" y="87246"/>
                  </a:lnTo>
                  <a:lnTo>
                    <a:pt x="24865" y="101120"/>
                  </a:lnTo>
                  <a:lnTo>
                    <a:pt x="28509" y="100131"/>
                  </a:lnTo>
                  <a:lnTo>
                    <a:pt x="36784" y="95494"/>
                  </a:lnTo>
                  <a:lnTo>
                    <a:pt x="41546" y="90857"/>
                  </a:lnTo>
                  <a:lnTo>
                    <a:pt x="59277" y="59152"/>
                  </a:lnTo>
                  <a:lnTo>
                    <a:pt x="68239" y="39427"/>
                  </a:lnTo>
                  <a:lnTo>
                    <a:pt x="68884" y="36610"/>
                  </a:lnTo>
                  <a:lnTo>
                    <a:pt x="68589" y="34007"/>
                  </a:lnTo>
                  <a:lnTo>
                    <a:pt x="66326" y="29179"/>
                  </a:lnTo>
                  <a:lnTo>
                    <a:pt x="64706" y="27601"/>
                  </a:lnTo>
                  <a:lnTo>
                    <a:pt x="60971" y="25848"/>
                  </a:lnTo>
                  <a:lnTo>
                    <a:pt x="58960" y="26832"/>
                  </a:lnTo>
                  <a:lnTo>
                    <a:pt x="34486" y="58004"/>
                  </a:lnTo>
                  <a:lnTo>
                    <a:pt x="30987" y="63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700"/>
            <p:cNvSpPr/>
            <p:nvPr/>
          </p:nvSpPr>
          <p:spPr>
            <a:xfrm>
              <a:off x="6204972" y="2678690"/>
              <a:ext cx="65200" cy="135827"/>
            </a:xfrm>
            <a:custGeom>
              <a:avLst/>
              <a:gdLst/>
              <a:ahLst/>
              <a:cxnLst/>
              <a:rect l="0" t="0" r="0" b="0"/>
              <a:pathLst>
                <a:path w="65200" h="135827">
                  <a:moveTo>
                    <a:pt x="58669" y="5727"/>
                  </a:moveTo>
                  <a:lnTo>
                    <a:pt x="53044" y="5727"/>
                  </a:lnTo>
                  <a:lnTo>
                    <a:pt x="31834" y="36063"/>
                  </a:lnTo>
                  <a:lnTo>
                    <a:pt x="18452" y="64052"/>
                  </a:lnTo>
                  <a:lnTo>
                    <a:pt x="8820" y="90545"/>
                  </a:lnTo>
                  <a:lnTo>
                    <a:pt x="1204" y="119814"/>
                  </a:lnTo>
                  <a:lnTo>
                    <a:pt x="0" y="134569"/>
                  </a:lnTo>
                  <a:lnTo>
                    <a:pt x="688" y="135164"/>
                  </a:lnTo>
                  <a:lnTo>
                    <a:pt x="3386" y="135826"/>
                  </a:lnTo>
                  <a:lnTo>
                    <a:pt x="12453" y="132731"/>
                  </a:lnTo>
                  <a:lnTo>
                    <a:pt x="20865" y="127218"/>
                  </a:lnTo>
                  <a:lnTo>
                    <a:pt x="36850" y="94590"/>
                  </a:lnTo>
                  <a:lnTo>
                    <a:pt x="45596" y="68597"/>
                  </a:lnTo>
                  <a:lnTo>
                    <a:pt x="50845" y="39192"/>
                  </a:lnTo>
                  <a:lnTo>
                    <a:pt x="55643" y="17632"/>
                  </a:lnTo>
                  <a:lnTo>
                    <a:pt x="52741" y="1910"/>
                  </a:lnTo>
                  <a:lnTo>
                    <a:pt x="51814" y="1005"/>
                  </a:lnTo>
                  <a:lnTo>
                    <a:pt x="48849" y="0"/>
                  </a:lnTo>
                  <a:lnTo>
                    <a:pt x="47767" y="1183"/>
                  </a:lnTo>
                  <a:lnTo>
                    <a:pt x="40066" y="29923"/>
                  </a:lnTo>
                  <a:lnTo>
                    <a:pt x="39160" y="57980"/>
                  </a:lnTo>
                  <a:lnTo>
                    <a:pt x="41047" y="63543"/>
                  </a:lnTo>
                  <a:lnTo>
                    <a:pt x="44704" y="69560"/>
                  </a:lnTo>
                  <a:lnTo>
                    <a:pt x="47141" y="70383"/>
                  </a:lnTo>
                  <a:lnTo>
                    <a:pt x="51150" y="70911"/>
                  </a:lnTo>
                  <a:lnTo>
                    <a:pt x="61140" y="61939"/>
                  </a:lnTo>
                  <a:lnTo>
                    <a:pt x="63397" y="55868"/>
                  </a:lnTo>
                  <a:lnTo>
                    <a:pt x="65189" y="32258"/>
                  </a:lnTo>
                  <a:lnTo>
                    <a:pt x="65199" y="44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701"/>
            <p:cNvSpPr/>
            <p:nvPr/>
          </p:nvSpPr>
          <p:spPr>
            <a:xfrm>
              <a:off x="5878319" y="2691748"/>
              <a:ext cx="71700" cy="142893"/>
            </a:xfrm>
            <a:custGeom>
              <a:avLst/>
              <a:gdLst/>
              <a:ahLst/>
              <a:cxnLst/>
              <a:rect l="0" t="0" r="0" b="0"/>
              <a:pathLst>
                <a:path w="71700" h="142893">
                  <a:moveTo>
                    <a:pt x="45686" y="51452"/>
                  </a:moveTo>
                  <a:lnTo>
                    <a:pt x="30333" y="51452"/>
                  </a:lnTo>
                  <a:lnTo>
                    <a:pt x="26042" y="53387"/>
                  </a:lnTo>
                  <a:lnTo>
                    <a:pt x="23882" y="54919"/>
                  </a:lnTo>
                  <a:lnTo>
                    <a:pt x="13025" y="71790"/>
                  </a:lnTo>
                  <a:lnTo>
                    <a:pt x="2868" y="92915"/>
                  </a:lnTo>
                  <a:lnTo>
                    <a:pt x="80" y="124188"/>
                  </a:lnTo>
                  <a:lnTo>
                    <a:pt x="0" y="128158"/>
                  </a:lnTo>
                  <a:lnTo>
                    <a:pt x="714" y="128715"/>
                  </a:lnTo>
                  <a:lnTo>
                    <a:pt x="3444" y="129334"/>
                  </a:lnTo>
                  <a:lnTo>
                    <a:pt x="7076" y="127674"/>
                  </a:lnTo>
                  <a:lnTo>
                    <a:pt x="18789" y="117227"/>
                  </a:lnTo>
                  <a:lnTo>
                    <a:pt x="27395" y="101905"/>
                  </a:lnTo>
                  <a:lnTo>
                    <a:pt x="36805" y="72734"/>
                  </a:lnTo>
                  <a:lnTo>
                    <a:pt x="45653" y="45254"/>
                  </a:lnTo>
                  <a:lnTo>
                    <a:pt x="50921" y="22328"/>
                  </a:lnTo>
                  <a:lnTo>
                    <a:pt x="52105" y="1900"/>
                  </a:lnTo>
                  <a:lnTo>
                    <a:pt x="51417" y="1000"/>
                  </a:lnTo>
                  <a:lnTo>
                    <a:pt x="48717" y="0"/>
                  </a:lnTo>
                  <a:lnTo>
                    <a:pt x="47707" y="460"/>
                  </a:lnTo>
                  <a:lnTo>
                    <a:pt x="47034" y="1491"/>
                  </a:lnTo>
                  <a:lnTo>
                    <a:pt x="32489" y="32087"/>
                  </a:lnTo>
                  <a:lnTo>
                    <a:pt x="28936" y="40668"/>
                  </a:lnTo>
                  <a:lnTo>
                    <a:pt x="26466" y="55417"/>
                  </a:lnTo>
                  <a:lnTo>
                    <a:pt x="28194" y="58778"/>
                  </a:lnTo>
                  <a:lnTo>
                    <a:pt x="29672" y="60690"/>
                  </a:lnTo>
                  <a:lnTo>
                    <a:pt x="31381" y="61239"/>
                  </a:lnTo>
                  <a:lnTo>
                    <a:pt x="33247" y="60880"/>
                  </a:lnTo>
                  <a:lnTo>
                    <a:pt x="39340" y="56907"/>
                  </a:lnTo>
                  <a:lnTo>
                    <a:pt x="43591" y="52425"/>
                  </a:lnTo>
                  <a:lnTo>
                    <a:pt x="63106" y="21744"/>
                  </a:lnTo>
                  <a:lnTo>
                    <a:pt x="68910" y="14669"/>
                  </a:lnTo>
                  <a:lnTo>
                    <a:pt x="71430" y="7052"/>
                  </a:lnTo>
                  <a:lnTo>
                    <a:pt x="71558" y="7338"/>
                  </a:lnTo>
                  <a:lnTo>
                    <a:pt x="71699" y="9590"/>
                  </a:lnTo>
                  <a:lnTo>
                    <a:pt x="66179" y="37145"/>
                  </a:lnTo>
                  <a:lnTo>
                    <a:pt x="62080" y="61082"/>
                  </a:lnTo>
                  <a:lnTo>
                    <a:pt x="59736" y="90027"/>
                  </a:lnTo>
                  <a:lnTo>
                    <a:pt x="59041" y="121583"/>
                  </a:lnTo>
                  <a:lnTo>
                    <a:pt x="58750" y="142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702"/>
            <p:cNvSpPr/>
            <p:nvPr/>
          </p:nvSpPr>
          <p:spPr>
            <a:xfrm>
              <a:off x="5480292" y="2063931"/>
              <a:ext cx="104080" cy="168957"/>
            </a:xfrm>
            <a:custGeom>
              <a:avLst/>
              <a:gdLst/>
              <a:ahLst/>
              <a:cxnLst/>
              <a:rect l="0" t="0" r="0" b="0"/>
              <a:pathLst>
                <a:path w="104080" h="168957">
                  <a:moveTo>
                    <a:pt x="104079" y="0"/>
                  </a:moveTo>
                  <a:lnTo>
                    <a:pt x="75395" y="30620"/>
                  </a:lnTo>
                  <a:lnTo>
                    <a:pt x="54790" y="61848"/>
                  </a:lnTo>
                  <a:lnTo>
                    <a:pt x="37707" y="90817"/>
                  </a:lnTo>
                  <a:lnTo>
                    <a:pt x="22324" y="122381"/>
                  </a:lnTo>
                  <a:lnTo>
                    <a:pt x="9339" y="149911"/>
                  </a:lnTo>
                  <a:lnTo>
                    <a:pt x="0" y="168956"/>
                  </a:lnTo>
                  <a:lnTo>
                    <a:pt x="28217" y="140444"/>
                  </a:lnTo>
                  <a:lnTo>
                    <a:pt x="49695" y="110607"/>
                  </a:lnTo>
                  <a:lnTo>
                    <a:pt x="74662" y="83490"/>
                  </a:lnTo>
                  <a:lnTo>
                    <a:pt x="93962" y="52701"/>
                  </a:lnTo>
                  <a:lnTo>
                    <a:pt x="96680" y="44468"/>
                  </a:lnTo>
                  <a:lnTo>
                    <a:pt x="100307" y="38391"/>
                  </a:lnTo>
                  <a:lnTo>
                    <a:pt x="100839" y="35754"/>
                  </a:lnTo>
                  <a:lnTo>
                    <a:pt x="100467" y="33270"/>
                  </a:lnTo>
                  <a:lnTo>
                    <a:pt x="99494" y="30889"/>
                  </a:lnTo>
                  <a:lnTo>
                    <a:pt x="98120" y="29301"/>
                  </a:lnTo>
                  <a:lnTo>
                    <a:pt x="94656" y="27537"/>
                  </a:lnTo>
                  <a:lnTo>
                    <a:pt x="92718" y="27793"/>
                  </a:lnTo>
                  <a:lnTo>
                    <a:pt x="88628" y="30012"/>
                  </a:lnTo>
                  <a:lnTo>
                    <a:pt x="78778" y="38808"/>
                  </a:lnTo>
                  <a:lnTo>
                    <a:pt x="63351" y="66124"/>
                  </a:lnTo>
                  <a:lnTo>
                    <a:pt x="48857" y="96627"/>
                  </a:lnTo>
                  <a:lnTo>
                    <a:pt x="45435" y="116054"/>
                  </a:lnTo>
                  <a:lnTo>
                    <a:pt x="46115" y="115832"/>
                  </a:lnTo>
                  <a:lnTo>
                    <a:pt x="54398" y="108343"/>
                  </a:lnTo>
                  <a:lnTo>
                    <a:pt x="72726" y="81035"/>
                  </a:lnTo>
                  <a:lnTo>
                    <a:pt x="81409" y="58018"/>
                  </a:lnTo>
                  <a:lnTo>
                    <a:pt x="85813" y="36377"/>
                  </a:lnTo>
                  <a:lnTo>
                    <a:pt x="87547" y="32960"/>
                  </a:lnTo>
                  <a:lnTo>
                    <a:pt x="87978" y="29956"/>
                  </a:lnTo>
                  <a:lnTo>
                    <a:pt x="85088" y="17635"/>
                  </a:lnTo>
                  <a:lnTo>
                    <a:pt x="83435" y="16837"/>
                  </a:lnTo>
                  <a:lnTo>
                    <a:pt x="77728" y="17885"/>
                  </a:lnTo>
                  <a:lnTo>
                    <a:pt x="66356" y="29490"/>
                  </a:lnTo>
                  <a:lnTo>
                    <a:pt x="45203" y="61162"/>
                  </a:lnTo>
                  <a:lnTo>
                    <a:pt x="34142" y="85614"/>
                  </a:lnTo>
                  <a:lnTo>
                    <a:pt x="22325" y="116664"/>
                  </a:lnTo>
                  <a:lnTo>
                    <a:pt x="19171" y="124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703"/>
            <p:cNvSpPr/>
            <p:nvPr/>
          </p:nvSpPr>
          <p:spPr>
            <a:xfrm>
              <a:off x="5539026" y="1702668"/>
              <a:ext cx="90304" cy="132216"/>
            </a:xfrm>
            <a:custGeom>
              <a:avLst/>
              <a:gdLst/>
              <a:ahLst/>
              <a:cxnLst/>
              <a:rect l="0" t="0" r="0" b="0"/>
              <a:pathLst>
                <a:path w="90304" h="132216">
                  <a:moveTo>
                    <a:pt x="51877" y="67349"/>
                  </a:moveTo>
                  <a:lnTo>
                    <a:pt x="51877" y="63882"/>
                  </a:lnTo>
                  <a:lnTo>
                    <a:pt x="51152" y="62860"/>
                  </a:lnTo>
                  <a:lnTo>
                    <a:pt x="49941" y="62180"/>
                  </a:lnTo>
                  <a:lnTo>
                    <a:pt x="48410" y="61726"/>
                  </a:lnTo>
                  <a:lnTo>
                    <a:pt x="42786" y="57619"/>
                  </a:lnTo>
                  <a:lnTo>
                    <a:pt x="40579" y="53833"/>
                  </a:lnTo>
                  <a:lnTo>
                    <a:pt x="38873" y="49730"/>
                  </a:lnTo>
                  <a:lnTo>
                    <a:pt x="35695" y="45488"/>
                  </a:lnTo>
                  <a:lnTo>
                    <a:pt x="31864" y="43119"/>
                  </a:lnTo>
                  <a:lnTo>
                    <a:pt x="29826" y="42487"/>
                  </a:lnTo>
                  <a:lnTo>
                    <a:pt x="27742" y="42791"/>
                  </a:lnTo>
                  <a:lnTo>
                    <a:pt x="23491" y="45065"/>
                  </a:lnTo>
                  <a:lnTo>
                    <a:pt x="22067" y="47413"/>
                  </a:lnTo>
                  <a:lnTo>
                    <a:pt x="14255" y="75093"/>
                  </a:lnTo>
                  <a:lnTo>
                    <a:pt x="3899" y="106697"/>
                  </a:lnTo>
                  <a:lnTo>
                    <a:pt x="0" y="127558"/>
                  </a:lnTo>
                  <a:lnTo>
                    <a:pt x="601" y="129260"/>
                  </a:lnTo>
                  <a:lnTo>
                    <a:pt x="1726" y="130395"/>
                  </a:lnTo>
                  <a:lnTo>
                    <a:pt x="4914" y="131655"/>
                  </a:lnTo>
                  <a:lnTo>
                    <a:pt x="8749" y="132215"/>
                  </a:lnTo>
                  <a:lnTo>
                    <a:pt x="10788" y="130913"/>
                  </a:lnTo>
                  <a:lnTo>
                    <a:pt x="21209" y="120330"/>
                  </a:lnTo>
                  <a:lnTo>
                    <a:pt x="24901" y="117910"/>
                  </a:lnTo>
                  <a:lnTo>
                    <a:pt x="30937" y="109415"/>
                  </a:lnTo>
                  <a:lnTo>
                    <a:pt x="44193" y="82754"/>
                  </a:lnTo>
                  <a:lnTo>
                    <a:pt x="60787" y="54749"/>
                  </a:lnTo>
                  <a:lnTo>
                    <a:pt x="82383" y="25157"/>
                  </a:lnTo>
                  <a:lnTo>
                    <a:pt x="87207" y="15698"/>
                  </a:lnTo>
                  <a:lnTo>
                    <a:pt x="90303" y="1266"/>
                  </a:lnTo>
                  <a:lnTo>
                    <a:pt x="89832" y="71"/>
                  </a:lnTo>
                  <a:lnTo>
                    <a:pt x="88792" y="0"/>
                  </a:lnTo>
                  <a:lnTo>
                    <a:pt x="87373" y="678"/>
                  </a:lnTo>
                  <a:lnTo>
                    <a:pt x="74667" y="12921"/>
                  </a:lnTo>
                  <a:lnTo>
                    <a:pt x="53901" y="41797"/>
                  </a:lnTo>
                  <a:lnTo>
                    <a:pt x="32844" y="71951"/>
                  </a:lnTo>
                  <a:lnTo>
                    <a:pt x="17689" y="102816"/>
                  </a:lnTo>
                  <a:lnTo>
                    <a:pt x="9913" y="115532"/>
                  </a:lnTo>
                  <a:lnTo>
                    <a:pt x="10113" y="116889"/>
                  </a:lnTo>
                  <a:lnTo>
                    <a:pt x="10971" y="117792"/>
                  </a:lnTo>
                  <a:lnTo>
                    <a:pt x="11543" y="117670"/>
                  </a:lnTo>
                  <a:lnTo>
                    <a:pt x="11925" y="116862"/>
                  </a:lnTo>
                  <a:lnTo>
                    <a:pt x="12181" y="115598"/>
                  </a:lnTo>
                  <a:lnTo>
                    <a:pt x="30451" y="89484"/>
                  </a:lnTo>
                  <a:lnTo>
                    <a:pt x="50032" y="58231"/>
                  </a:lnTo>
                  <a:lnTo>
                    <a:pt x="74259" y="27538"/>
                  </a:lnTo>
                  <a:lnTo>
                    <a:pt x="76339" y="24255"/>
                  </a:lnTo>
                  <a:lnTo>
                    <a:pt x="76168" y="23380"/>
                  </a:lnTo>
                  <a:lnTo>
                    <a:pt x="75329" y="22796"/>
                  </a:lnTo>
                  <a:lnTo>
                    <a:pt x="74042" y="22407"/>
                  </a:lnTo>
                  <a:lnTo>
                    <a:pt x="70678" y="27781"/>
                  </a:lnTo>
                  <a:lnTo>
                    <a:pt x="56185" y="58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704"/>
            <p:cNvSpPr/>
            <p:nvPr/>
          </p:nvSpPr>
          <p:spPr>
            <a:xfrm>
              <a:off x="5937215" y="1126353"/>
              <a:ext cx="84763" cy="145459"/>
            </a:xfrm>
            <a:custGeom>
              <a:avLst/>
              <a:gdLst/>
              <a:ahLst/>
              <a:cxnLst/>
              <a:rect l="0" t="0" r="0" b="0"/>
              <a:pathLst>
                <a:path w="84763" h="145459">
                  <a:moveTo>
                    <a:pt x="71699" y="10116"/>
                  </a:moveTo>
                  <a:lnTo>
                    <a:pt x="71699" y="4492"/>
                  </a:lnTo>
                  <a:lnTo>
                    <a:pt x="68232" y="386"/>
                  </a:lnTo>
                  <a:lnTo>
                    <a:pt x="67210" y="0"/>
                  </a:lnTo>
                  <a:lnTo>
                    <a:pt x="66529" y="469"/>
                  </a:lnTo>
                  <a:lnTo>
                    <a:pt x="65047" y="2925"/>
                  </a:lnTo>
                  <a:lnTo>
                    <a:pt x="44865" y="32881"/>
                  </a:lnTo>
                  <a:lnTo>
                    <a:pt x="28017" y="65170"/>
                  </a:lnTo>
                  <a:lnTo>
                    <a:pt x="15052" y="90855"/>
                  </a:lnTo>
                  <a:lnTo>
                    <a:pt x="3608" y="119601"/>
                  </a:lnTo>
                  <a:lnTo>
                    <a:pt x="0" y="145458"/>
                  </a:lnTo>
                  <a:lnTo>
                    <a:pt x="677" y="145338"/>
                  </a:lnTo>
                  <a:lnTo>
                    <a:pt x="18677" y="128408"/>
                  </a:lnTo>
                  <a:lnTo>
                    <a:pt x="39228" y="100791"/>
                  </a:lnTo>
                  <a:lnTo>
                    <a:pt x="50224" y="79799"/>
                  </a:lnTo>
                  <a:lnTo>
                    <a:pt x="60442" y="50167"/>
                  </a:lnTo>
                  <a:lnTo>
                    <a:pt x="70377" y="19282"/>
                  </a:lnTo>
                  <a:lnTo>
                    <a:pt x="71307" y="12831"/>
                  </a:lnTo>
                  <a:lnTo>
                    <a:pt x="70712" y="12652"/>
                  </a:lnTo>
                  <a:lnTo>
                    <a:pt x="68116" y="14388"/>
                  </a:lnTo>
                  <a:lnTo>
                    <a:pt x="59107" y="22912"/>
                  </a:lnTo>
                  <a:lnTo>
                    <a:pt x="42052" y="52065"/>
                  </a:lnTo>
                  <a:lnTo>
                    <a:pt x="25687" y="81216"/>
                  </a:lnTo>
                  <a:lnTo>
                    <a:pt x="11704" y="111703"/>
                  </a:lnTo>
                  <a:lnTo>
                    <a:pt x="6592" y="138873"/>
                  </a:lnTo>
                  <a:lnTo>
                    <a:pt x="7974" y="139497"/>
                  </a:lnTo>
                  <a:lnTo>
                    <a:pt x="13381" y="140190"/>
                  </a:lnTo>
                  <a:lnTo>
                    <a:pt x="18687" y="138562"/>
                  </a:lnTo>
                  <a:lnTo>
                    <a:pt x="31473" y="128137"/>
                  </a:lnTo>
                  <a:lnTo>
                    <a:pt x="53091" y="97958"/>
                  </a:lnTo>
                  <a:lnTo>
                    <a:pt x="72864" y="65518"/>
                  </a:lnTo>
                  <a:lnTo>
                    <a:pt x="82693" y="44836"/>
                  </a:lnTo>
                  <a:lnTo>
                    <a:pt x="84762" y="36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705"/>
            <p:cNvSpPr/>
            <p:nvPr/>
          </p:nvSpPr>
          <p:spPr>
            <a:xfrm>
              <a:off x="6173982" y="1017557"/>
              <a:ext cx="122316" cy="155365"/>
            </a:xfrm>
            <a:custGeom>
              <a:avLst/>
              <a:gdLst/>
              <a:ahLst/>
              <a:cxnLst/>
              <a:rect l="0" t="0" r="0" b="0"/>
              <a:pathLst>
                <a:path w="122316" h="155365">
                  <a:moveTo>
                    <a:pt x="122315" y="27472"/>
                  </a:moveTo>
                  <a:lnTo>
                    <a:pt x="112585" y="17742"/>
                  </a:lnTo>
                  <a:lnTo>
                    <a:pt x="106863" y="15890"/>
                  </a:lnTo>
                  <a:lnTo>
                    <a:pt x="94830" y="14701"/>
                  </a:lnTo>
                  <a:lnTo>
                    <a:pt x="88087" y="18409"/>
                  </a:lnTo>
                  <a:lnTo>
                    <a:pt x="84256" y="21430"/>
                  </a:lnTo>
                  <a:lnTo>
                    <a:pt x="68564" y="49926"/>
                  </a:lnTo>
                  <a:lnTo>
                    <a:pt x="56557" y="75974"/>
                  </a:lnTo>
                  <a:lnTo>
                    <a:pt x="43806" y="102803"/>
                  </a:lnTo>
                  <a:lnTo>
                    <a:pt x="29963" y="131373"/>
                  </a:lnTo>
                  <a:lnTo>
                    <a:pt x="26010" y="147923"/>
                  </a:lnTo>
                  <a:lnTo>
                    <a:pt x="26179" y="151315"/>
                  </a:lnTo>
                  <a:lnTo>
                    <a:pt x="27018" y="153577"/>
                  </a:lnTo>
                  <a:lnTo>
                    <a:pt x="28304" y="155085"/>
                  </a:lnTo>
                  <a:lnTo>
                    <a:pt x="29887" y="155364"/>
                  </a:lnTo>
                  <a:lnTo>
                    <a:pt x="33581" y="153739"/>
                  </a:lnTo>
                  <a:lnTo>
                    <a:pt x="55253" y="133577"/>
                  </a:lnTo>
                  <a:lnTo>
                    <a:pt x="72325" y="106918"/>
                  </a:lnTo>
                  <a:lnTo>
                    <a:pt x="89675" y="77999"/>
                  </a:lnTo>
                  <a:lnTo>
                    <a:pt x="107078" y="48016"/>
                  </a:lnTo>
                  <a:lnTo>
                    <a:pt x="113205" y="31220"/>
                  </a:lnTo>
                  <a:lnTo>
                    <a:pt x="115019" y="13584"/>
                  </a:lnTo>
                  <a:lnTo>
                    <a:pt x="113822" y="8779"/>
                  </a:lnTo>
                  <a:lnTo>
                    <a:pt x="108622" y="1505"/>
                  </a:lnTo>
                  <a:lnTo>
                    <a:pt x="105205" y="0"/>
                  </a:lnTo>
                  <a:lnTo>
                    <a:pt x="97534" y="264"/>
                  </a:lnTo>
                  <a:lnTo>
                    <a:pt x="89288" y="4736"/>
                  </a:lnTo>
                  <a:lnTo>
                    <a:pt x="62623" y="29504"/>
                  </a:lnTo>
                  <a:lnTo>
                    <a:pt x="43668" y="53393"/>
                  </a:lnTo>
                  <a:lnTo>
                    <a:pt x="24990" y="81678"/>
                  </a:lnTo>
                  <a:lnTo>
                    <a:pt x="7242" y="109541"/>
                  </a:lnTo>
                  <a:lnTo>
                    <a:pt x="892" y="122667"/>
                  </a:lnTo>
                  <a:lnTo>
                    <a:pt x="0" y="125769"/>
                  </a:lnTo>
                  <a:lnTo>
                    <a:pt x="132" y="127838"/>
                  </a:lnTo>
                  <a:lnTo>
                    <a:pt x="945" y="129217"/>
                  </a:lnTo>
                  <a:lnTo>
                    <a:pt x="2213" y="130136"/>
                  </a:lnTo>
                  <a:lnTo>
                    <a:pt x="5557" y="131157"/>
                  </a:lnTo>
                  <a:lnTo>
                    <a:pt x="7465" y="131430"/>
                  </a:lnTo>
                  <a:lnTo>
                    <a:pt x="38219" y="113745"/>
                  </a:lnTo>
                  <a:lnTo>
                    <a:pt x="68234" y="85574"/>
                  </a:lnTo>
                  <a:lnTo>
                    <a:pt x="94093" y="54111"/>
                  </a:lnTo>
                  <a:lnTo>
                    <a:pt x="104483" y="36282"/>
                  </a:lnTo>
                  <a:lnTo>
                    <a:pt x="105348" y="33345"/>
                  </a:lnTo>
                  <a:lnTo>
                    <a:pt x="105198" y="31387"/>
                  </a:lnTo>
                  <a:lnTo>
                    <a:pt x="104372" y="30082"/>
                  </a:lnTo>
                  <a:lnTo>
                    <a:pt x="103096" y="29212"/>
                  </a:lnTo>
                  <a:lnTo>
                    <a:pt x="99742" y="28245"/>
                  </a:lnTo>
                  <a:lnTo>
                    <a:pt x="93897" y="31686"/>
                  </a:lnTo>
                  <a:lnTo>
                    <a:pt x="62758" y="53967"/>
                  </a:lnTo>
                  <a:lnTo>
                    <a:pt x="51577" y="62470"/>
                  </a:lnTo>
                  <a:lnTo>
                    <a:pt x="37406" y="79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706"/>
            <p:cNvSpPr/>
            <p:nvPr/>
          </p:nvSpPr>
          <p:spPr>
            <a:xfrm>
              <a:off x="6355116" y="1678577"/>
              <a:ext cx="19558" cy="326573"/>
            </a:xfrm>
            <a:custGeom>
              <a:avLst/>
              <a:gdLst/>
              <a:ahLst/>
              <a:cxnLst/>
              <a:rect l="0" t="0" r="0" b="0"/>
              <a:pathLst>
                <a:path w="19558" h="326573">
                  <a:moveTo>
                    <a:pt x="6495" y="0"/>
                  </a:moveTo>
                  <a:lnTo>
                    <a:pt x="3028" y="0"/>
                  </a:lnTo>
                  <a:lnTo>
                    <a:pt x="2006" y="1452"/>
                  </a:lnTo>
                  <a:lnTo>
                    <a:pt x="569" y="11155"/>
                  </a:lnTo>
                  <a:lnTo>
                    <a:pt x="83" y="37441"/>
                  </a:lnTo>
                  <a:lnTo>
                    <a:pt x="0" y="68667"/>
                  </a:lnTo>
                  <a:lnTo>
                    <a:pt x="705" y="92204"/>
                  </a:lnTo>
                  <a:lnTo>
                    <a:pt x="3439" y="114761"/>
                  </a:lnTo>
                  <a:lnTo>
                    <a:pt x="5136" y="140751"/>
                  </a:lnTo>
                  <a:lnTo>
                    <a:pt x="6617" y="167785"/>
                  </a:lnTo>
                  <a:lnTo>
                    <a:pt x="9694" y="191895"/>
                  </a:lnTo>
                  <a:lnTo>
                    <a:pt x="11545" y="214706"/>
                  </a:lnTo>
                  <a:lnTo>
                    <a:pt x="12369" y="236939"/>
                  </a:lnTo>
                  <a:lnTo>
                    <a:pt x="12831" y="268405"/>
                  </a:lnTo>
                  <a:lnTo>
                    <a:pt x="14923" y="299278"/>
                  </a:lnTo>
                  <a:lnTo>
                    <a:pt x="19557" y="326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707"/>
            <p:cNvSpPr/>
            <p:nvPr/>
          </p:nvSpPr>
          <p:spPr>
            <a:xfrm>
              <a:off x="5997932" y="1640037"/>
              <a:ext cx="213457" cy="371541"/>
            </a:xfrm>
            <a:custGeom>
              <a:avLst/>
              <a:gdLst/>
              <a:ahLst/>
              <a:cxnLst/>
              <a:rect l="0" t="0" r="0" b="0"/>
              <a:pathLst>
                <a:path w="213457" h="371541">
                  <a:moveTo>
                    <a:pt x="206925" y="32009"/>
                  </a:moveTo>
                  <a:lnTo>
                    <a:pt x="206925" y="28541"/>
                  </a:lnTo>
                  <a:lnTo>
                    <a:pt x="204990" y="24904"/>
                  </a:lnTo>
                  <a:lnTo>
                    <a:pt x="200984" y="20868"/>
                  </a:lnTo>
                  <a:lnTo>
                    <a:pt x="191295" y="13790"/>
                  </a:lnTo>
                  <a:lnTo>
                    <a:pt x="185948" y="6736"/>
                  </a:lnTo>
                  <a:lnTo>
                    <a:pt x="182055" y="4275"/>
                  </a:lnTo>
                  <a:lnTo>
                    <a:pt x="166899" y="810"/>
                  </a:lnTo>
                  <a:lnTo>
                    <a:pt x="157446" y="0"/>
                  </a:lnTo>
                  <a:lnTo>
                    <a:pt x="148406" y="3510"/>
                  </a:lnTo>
                  <a:lnTo>
                    <a:pt x="120465" y="27611"/>
                  </a:lnTo>
                  <a:lnTo>
                    <a:pt x="97688" y="52154"/>
                  </a:lnTo>
                  <a:lnTo>
                    <a:pt x="83627" y="74345"/>
                  </a:lnTo>
                  <a:lnTo>
                    <a:pt x="68185" y="98722"/>
                  </a:lnTo>
                  <a:lnTo>
                    <a:pt x="52372" y="124796"/>
                  </a:lnTo>
                  <a:lnTo>
                    <a:pt x="38087" y="153318"/>
                  </a:lnTo>
                  <a:lnTo>
                    <a:pt x="24480" y="180993"/>
                  </a:lnTo>
                  <a:lnTo>
                    <a:pt x="12627" y="207807"/>
                  </a:lnTo>
                  <a:lnTo>
                    <a:pt x="4940" y="234238"/>
                  </a:lnTo>
                  <a:lnTo>
                    <a:pt x="0" y="266664"/>
                  </a:lnTo>
                  <a:lnTo>
                    <a:pt x="2004" y="291189"/>
                  </a:lnTo>
                  <a:lnTo>
                    <a:pt x="14397" y="322745"/>
                  </a:lnTo>
                  <a:lnTo>
                    <a:pt x="27314" y="339576"/>
                  </a:lnTo>
                  <a:lnTo>
                    <a:pt x="57133" y="362726"/>
                  </a:lnTo>
                  <a:lnTo>
                    <a:pt x="71892" y="367680"/>
                  </a:lnTo>
                  <a:lnTo>
                    <a:pt x="96520" y="370468"/>
                  </a:lnTo>
                  <a:lnTo>
                    <a:pt x="122203" y="371295"/>
                  </a:lnTo>
                  <a:lnTo>
                    <a:pt x="150133" y="371540"/>
                  </a:lnTo>
                  <a:lnTo>
                    <a:pt x="177519" y="369677"/>
                  </a:lnTo>
                  <a:lnTo>
                    <a:pt x="213456" y="365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708"/>
            <p:cNvSpPr/>
            <p:nvPr/>
          </p:nvSpPr>
          <p:spPr>
            <a:xfrm>
              <a:off x="5549368" y="1091366"/>
              <a:ext cx="1248382" cy="1682390"/>
            </a:xfrm>
            <a:custGeom>
              <a:avLst/>
              <a:gdLst/>
              <a:ahLst/>
              <a:cxnLst/>
              <a:rect l="0" t="0" r="0" b="0"/>
              <a:pathLst>
                <a:path w="1248382" h="1682390">
                  <a:moveTo>
                    <a:pt x="831837" y="45103"/>
                  </a:moveTo>
                  <a:lnTo>
                    <a:pt x="828370" y="45103"/>
                  </a:lnTo>
                  <a:lnTo>
                    <a:pt x="824733" y="43167"/>
                  </a:lnTo>
                  <a:lnTo>
                    <a:pt x="796001" y="17195"/>
                  </a:lnTo>
                  <a:lnTo>
                    <a:pt x="770492" y="6422"/>
                  </a:lnTo>
                  <a:lnTo>
                    <a:pt x="746170" y="1468"/>
                  </a:lnTo>
                  <a:lnTo>
                    <a:pt x="718642" y="0"/>
                  </a:lnTo>
                  <a:lnTo>
                    <a:pt x="697346" y="383"/>
                  </a:lnTo>
                  <a:lnTo>
                    <a:pt x="673367" y="2972"/>
                  </a:lnTo>
                  <a:lnTo>
                    <a:pt x="650131" y="8477"/>
                  </a:lnTo>
                  <a:lnTo>
                    <a:pt x="626255" y="16487"/>
                  </a:lnTo>
                  <a:lnTo>
                    <a:pt x="598712" y="27304"/>
                  </a:lnTo>
                  <a:lnTo>
                    <a:pt x="569536" y="39370"/>
                  </a:lnTo>
                  <a:lnTo>
                    <a:pt x="539637" y="53440"/>
                  </a:lnTo>
                  <a:lnTo>
                    <a:pt x="509415" y="71789"/>
                  </a:lnTo>
                  <a:lnTo>
                    <a:pt x="492792" y="81762"/>
                  </a:lnTo>
                  <a:lnTo>
                    <a:pt x="475177" y="92039"/>
                  </a:lnTo>
                  <a:lnTo>
                    <a:pt x="456905" y="102520"/>
                  </a:lnTo>
                  <a:lnTo>
                    <a:pt x="439642" y="113861"/>
                  </a:lnTo>
                  <a:lnTo>
                    <a:pt x="423053" y="125776"/>
                  </a:lnTo>
                  <a:lnTo>
                    <a:pt x="406915" y="138073"/>
                  </a:lnTo>
                  <a:lnTo>
                    <a:pt x="390350" y="151351"/>
                  </a:lnTo>
                  <a:lnTo>
                    <a:pt x="373500" y="165284"/>
                  </a:lnTo>
                  <a:lnTo>
                    <a:pt x="356462" y="179652"/>
                  </a:lnTo>
                  <a:lnTo>
                    <a:pt x="323985" y="211098"/>
                  </a:lnTo>
                  <a:lnTo>
                    <a:pt x="308211" y="227612"/>
                  </a:lnTo>
                  <a:lnTo>
                    <a:pt x="292616" y="244427"/>
                  </a:lnTo>
                  <a:lnTo>
                    <a:pt x="277140" y="261443"/>
                  </a:lnTo>
                  <a:lnTo>
                    <a:pt x="261742" y="278592"/>
                  </a:lnTo>
                  <a:lnTo>
                    <a:pt x="247123" y="297282"/>
                  </a:lnTo>
                  <a:lnTo>
                    <a:pt x="233022" y="316999"/>
                  </a:lnTo>
                  <a:lnTo>
                    <a:pt x="219266" y="337401"/>
                  </a:lnTo>
                  <a:lnTo>
                    <a:pt x="205742" y="358985"/>
                  </a:lnTo>
                  <a:lnTo>
                    <a:pt x="192373" y="381358"/>
                  </a:lnTo>
                  <a:lnTo>
                    <a:pt x="179105" y="404256"/>
                  </a:lnTo>
                  <a:lnTo>
                    <a:pt x="165905" y="428229"/>
                  </a:lnTo>
                  <a:lnTo>
                    <a:pt x="152751" y="452920"/>
                  </a:lnTo>
                  <a:lnTo>
                    <a:pt x="139629" y="478090"/>
                  </a:lnTo>
                  <a:lnTo>
                    <a:pt x="127249" y="503578"/>
                  </a:lnTo>
                  <a:lnTo>
                    <a:pt x="115370" y="529278"/>
                  </a:lnTo>
                  <a:lnTo>
                    <a:pt x="103821" y="555121"/>
                  </a:lnTo>
                  <a:lnTo>
                    <a:pt x="92493" y="581783"/>
                  </a:lnTo>
                  <a:lnTo>
                    <a:pt x="81313" y="608992"/>
                  </a:lnTo>
                  <a:lnTo>
                    <a:pt x="70230" y="636566"/>
                  </a:lnTo>
                  <a:lnTo>
                    <a:pt x="60665" y="663657"/>
                  </a:lnTo>
                  <a:lnTo>
                    <a:pt x="52112" y="690427"/>
                  </a:lnTo>
                  <a:lnTo>
                    <a:pt x="44230" y="716982"/>
                  </a:lnTo>
                  <a:lnTo>
                    <a:pt x="36801" y="743393"/>
                  </a:lnTo>
                  <a:lnTo>
                    <a:pt x="29670" y="769710"/>
                  </a:lnTo>
                  <a:lnTo>
                    <a:pt x="22740" y="795963"/>
                  </a:lnTo>
                  <a:lnTo>
                    <a:pt x="17393" y="822173"/>
                  </a:lnTo>
                  <a:lnTo>
                    <a:pt x="13103" y="848355"/>
                  </a:lnTo>
                  <a:lnTo>
                    <a:pt x="9517" y="874519"/>
                  </a:lnTo>
                  <a:lnTo>
                    <a:pt x="6401" y="900669"/>
                  </a:lnTo>
                  <a:lnTo>
                    <a:pt x="3597" y="926812"/>
                  </a:lnTo>
                  <a:lnTo>
                    <a:pt x="1004" y="952949"/>
                  </a:lnTo>
                  <a:lnTo>
                    <a:pt x="0" y="979082"/>
                  </a:lnTo>
                  <a:lnTo>
                    <a:pt x="56" y="1005212"/>
                  </a:lnTo>
                  <a:lnTo>
                    <a:pt x="819" y="1031342"/>
                  </a:lnTo>
                  <a:lnTo>
                    <a:pt x="2053" y="1056744"/>
                  </a:lnTo>
                  <a:lnTo>
                    <a:pt x="3603" y="1081661"/>
                  </a:lnTo>
                  <a:lnTo>
                    <a:pt x="5361" y="1106256"/>
                  </a:lnTo>
                  <a:lnTo>
                    <a:pt x="7984" y="1131361"/>
                  </a:lnTo>
                  <a:lnTo>
                    <a:pt x="11184" y="1156806"/>
                  </a:lnTo>
                  <a:lnTo>
                    <a:pt x="14770" y="1182478"/>
                  </a:lnTo>
                  <a:lnTo>
                    <a:pt x="18612" y="1207576"/>
                  </a:lnTo>
                  <a:lnTo>
                    <a:pt x="22625" y="1232291"/>
                  </a:lnTo>
                  <a:lnTo>
                    <a:pt x="26751" y="1256750"/>
                  </a:lnTo>
                  <a:lnTo>
                    <a:pt x="32404" y="1280313"/>
                  </a:lnTo>
                  <a:lnTo>
                    <a:pt x="39077" y="1303279"/>
                  </a:lnTo>
                  <a:lnTo>
                    <a:pt x="46427" y="1325847"/>
                  </a:lnTo>
                  <a:lnTo>
                    <a:pt x="54958" y="1348149"/>
                  </a:lnTo>
                  <a:lnTo>
                    <a:pt x="64271" y="1370275"/>
                  </a:lnTo>
                  <a:lnTo>
                    <a:pt x="74110" y="1392282"/>
                  </a:lnTo>
                  <a:lnTo>
                    <a:pt x="85023" y="1413485"/>
                  </a:lnTo>
                  <a:lnTo>
                    <a:pt x="96652" y="1434152"/>
                  </a:lnTo>
                  <a:lnTo>
                    <a:pt x="108760" y="1454461"/>
                  </a:lnTo>
                  <a:lnTo>
                    <a:pt x="121185" y="1473081"/>
                  </a:lnTo>
                  <a:lnTo>
                    <a:pt x="133824" y="1490573"/>
                  </a:lnTo>
                  <a:lnTo>
                    <a:pt x="160203" y="1522831"/>
                  </a:lnTo>
                  <a:lnTo>
                    <a:pt x="188862" y="1551682"/>
                  </a:lnTo>
                  <a:lnTo>
                    <a:pt x="218531" y="1577084"/>
                  </a:lnTo>
                  <a:lnTo>
                    <a:pt x="249377" y="1599743"/>
                  </a:lnTo>
                  <a:lnTo>
                    <a:pt x="265730" y="1609850"/>
                  </a:lnTo>
                  <a:lnTo>
                    <a:pt x="282439" y="1619490"/>
                  </a:lnTo>
                  <a:lnTo>
                    <a:pt x="299383" y="1628094"/>
                  </a:lnTo>
                  <a:lnTo>
                    <a:pt x="316485" y="1636007"/>
                  </a:lnTo>
                  <a:lnTo>
                    <a:pt x="333692" y="1643460"/>
                  </a:lnTo>
                  <a:lnTo>
                    <a:pt x="350970" y="1650606"/>
                  </a:lnTo>
                  <a:lnTo>
                    <a:pt x="368293" y="1657546"/>
                  </a:lnTo>
                  <a:lnTo>
                    <a:pt x="385648" y="1664351"/>
                  </a:lnTo>
                  <a:lnTo>
                    <a:pt x="404475" y="1669613"/>
                  </a:lnTo>
                  <a:lnTo>
                    <a:pt x="424284" y="1673846"/>
                  </a:lnTo>
                  <a:lnTo>
                    <a:pt x="444746" y="1677395"/>
                  </a:lnTo>
                  <a:lnTo>
                    <a:pt x="464920" y="1679760"/>
                  </a:lnTo>
                  <a:lnTo>
                    <a:pt x="484900" y="1681337"/>
                  </a:lnTo>
                  <a:lnTo>
                    <a:pt x="504751" y="1682389"/>
                  </a:lnTo>
                  <a:lnTo>
                    <a:pt x="525244" y="1681638"/>
                  </a:lnTo>
                  <a:lnTo>
                    <a:pt x="546161" y="1679686"/>
                  </a:lnTo>
                  <a:lnTo>
                    <a:pt x="567364" y="1676934"/>
                  </a:lnTo>
                  <a:lnTo>
                    <a:pt x="588756" y="1672921"/>
                  </a:lnTo>
                  <a:lnTo>
                    <a:pt x="610275" y="1668069"/>
                  </a:lnTo>
                  <a:lnTo>
                    <a:pt x="631878" y="1662657"/>
                  </a:lnTo>
                  <a:lnTo>
                    <a:pt x="652810" y="1656147"/>
                  </a:lnTo>
                  <a:lnTo>
                    <a:pt x="673298" y="1648903"/>
                  </a:lnTo>
                  <a:lnTo>
                    <a:pt x="693487" y="1641172"/>
                  </a:lnTo>
                  <a:lnTo>
                    <a:pt x="714204" y="1632389"/>
                  </a:lnTo>
                  <a:lnTo>
                    <a:pt x="735272" y="1622905"/>
                  </a:lnTo>
                  <a:lnTo>
                    <a:pt x="756575" y="1612953"/>
                  </a:lnTo>
                  <a:lnTo>
                    <a:pt x="777308" y="1601965"/>
                  </a:lnTo>
                  <a:lnTo>
                    <a:pt x="797662" y="1590285"/>
                  </a:lnTo>
                  <a:lnTo>
                    <a:pt x="817762" y="1578144"/>
                  </a:lnTo>
                  <a:lnTo>
                    <a:pt x="838419" y="1565696"/>
                  </a:lnTo>
                  <a:lnTo>
                    <a:pt x="859448" y="1553043"/>
                  </a:lnTo>
                  <a:lnTo>
                    <a:pt x="880724" y="1540253"/>
                  </a:lnTo>
                  <a:lnTo>
                    <a:pt x="900715" y="1525921"/>
                  </a:lnTo>
                  <a:lnTo>
                    <a:pt x="919848" y="1510561"/>
                  </a:lnTo>
                  <a:lnTo>
                    <a:pt x="938408" y="1494514"/>
                  </a:lnTo>
                  <a:lnTo>
                    <a:pt x="955862" y="1478011"/>
                  </a:lnTo>
                  <a:lnTo>
                    <a:pt x="972577" y="1461204"/>
                  </a:lnTo>
                  <a:lnTo>
                    <a:pt x="988801" y="1444193"/>
                  </a:lnTo>
                  <a:lnTo>
                    <a:pt x="1004698" y="1426321"/>
                  </a:lnTo>
                  <a:lnTo>
                    <a:pt x="1020374" y="1407875"/>
                  </a:lnTo>
                  <a:lnTo>
                    <a:pt x="1035906" y="1389046"/>
                  </a:lnTo>
                  <a:lnTo>
                    <a:pt x="1050614" y="1369962"/>
                  </a:lnTo>
                  <a:lnTo>
                    <a:pt x="1064775" y="1350708"/>
                  </a:lnTo>
                  <a:lnTo>
                    <a:pt x="1078569" y="1331340"/>
                  </a:lnTo>
                  <a:lnTo>
                    <a:pt x="1092120" y="1311172"/>
                  </a:lnTo>
                  <a:lnTo>
                    <a:pt x="1105508" y="1290468"/>
                  </a:lnTo>
                  <a:lnTo>
                    <a:pt x="1118787" y="1269409"/>
                  </a:lnTo>
                  <a:lnTo>
                    <a:pt x="1131269" y="1248113"/>
                  </a:lnTo>
                  <a:lnTo>
                    <a:pt x="1143219" y="1226658"/>
                  </a:lnTo>
                  <a:lnTo>
                    <a:pt x="1154813" y="1205098"/>
                  </a:lnTo>
                  <a:lnTo>
                    <a:pt x="1164721" y="1182741"/>
                  </a:lnTo>
                  <a:lnTo>
                    <a:pt x="1173502" y="1159854"/>
                  </a:lnTo>
                  <a:lnTo>
                    <a:pt x="1181534" y="1136613"/>
                  </a:lnTo>
                  <a:lnTo>
                    <a:pt x="1189791" y="1113136"/>
                  </a:lnTo>
                  <a:lnTo>
                    <a:pt x="1198199" y="1089502"/>
                  </a:lnTo>
                  <a:lnTo>
                    <a:pt x="1206707" y="1065763"/>
                  </a:lnTo>
                  <a:lnTo>
                    <a:pt x="1213830" y="1041229"/>
                  </a:lnTo>
                  <a:lnTo>
                    <a:pt x="1220031" y="1016164"/>
                  </a:lnTo>
                  <a:lnTo>
                    <a:pt x="1225616" y="990745"/>
                  </a:lnTo>
                  <a:lnTo>
                    <a:pt x="1230065" y="965817"/>
                  </a:lnTo>
                  <a:lnTo>
                    <a:pt x="1233757" y="941215"/>
                  </a:lnTo>
                  <a:lnTo>
                    <a:pt x="1236944" y="916831"/>
                  </a:lnTo>
                  <a:lnTo>
                    <a:pt x="1239794" y="891866"/>
                  </a:lnTo>
                  <a:lnTo>
                    <a:pt x="1242421" y="866515"/>
                  </a:lnTo>
                  <a:lnTo>
                    <a:pt x="1244896" y="840905"/>
                  </a:lnTo>
                  <a:lnTo>
                    <a:pt x="1246547" y="815849"/>
                  </a:lnTo>
                  <a:lnTo>
                    <a:pt x="1247647" y="791162"/>
                  </a:lnTo>
                  <a:lnTo>
                    <a:pt x="1248381" y="766721"/>
                  </a:lnTo>
                  <a:lnTo>
                    <a:pt x="1248145" y="742445"/>
                  </a:lnTo>
                  <a:lnTo>
                    <a:pt x="1247262" y="718277"/>
                  </a:lnTo>
                  <a:lnTo>
                    <a:pt x="1245947" y="694183"/>
                  </a:lnTo>
                  <a:lnTo>
                    <a:pt x="1244344" y="670863"/>
                  </a:lnTo>
                  <a:lnTo>
                    <a:pt x="1242551" y="648059"/>
                  </a:lnTo>
                  <a:lnTo>
                    <a:pt x="1240629" y="625599"/>
                  </a:lnTo>
                  <a:lnTo>
                    <a:pt x="1237897" y="602643"/>
                  </a:lnTo>
                  <a:lnTo>
                    <a:pt x="1234623" y="579356"/>
                  </a:lnTo>
                  <a:lnTo>
                    <a:pt x="1230991" y="555849"/>
                  </a:lnTo>
                  <a:lnTo>
                    <a:pt x="1226390" y="532920"/>
                  </a:lnTo>
                  <a:lnTo>
                    <a:pt x="1221147" y="510377"/>
                  </a:lnTo>
                  <a:lnTo>
                    <a:pt x="1215474" y="488091"/>
                  </a:lnTo>
                  <a:lnTo>
                    <a:pt x="1208789" y="466703"/>
                  </a:lnTo>
                  <a:lnTo>
                    <a:pt x="1201430" y="445912"/>
                  </a:lnTo>
                  <a:lnTo>
                    <a:pt x="1193621" y="425520"/>
                  </a:lnTo>
                  <a:lnTo>
                    <a:pt x="1185512" y="404669"/>
                  </a:lnTo>
                  <a:lnTo>
                    <a:pt x="1177204" y="383511"/>
                  </a:lnTo>
                  <a:lnTo>
                    <a:pt x="1168762" y="362148"/>
                  </a:lnTo>
                  <a:lnTo>
                    <a:pt x="1160231" y="342100"/>
                  </a:lnTo>
                  <a:lnTo>
                    <a:pt x="1151641" y="322930"/>
                  </a:lnTo>
                  <a:lnTo>
                    <a:pt x="1143010" y="304343"/>
                  </a:lnTo>
                  <a:lnTo>
                    <a:pt x="1133630" y="286147"/>
                  </a:lnTo>
                  <a:lnTo>
                    <a:pt x="1123746" y="268210"/>
                  </a:lnTo>
                  <a:lnTo>
                    <a:pt x="1113528" y="250447"/>
                  </a:lnTo>
                  <a:lnTo>
                    <a:pt x="1092500" y="219098"/>
                  </a:lnTo>
                  <a:lnTo>
                    <a:pt x="1069607" y="190651"/>
                  </a:lnTo>
                  <a:lnTo>
                    <a:pt x="1042499" y="163494"/>
                  </a:lnTo>
                  <a:lnTo>
                    <a:pt x="1015454" y="142715"/>
                  </a:lnTo>
                  <a:lnTo>
                    <a:pt x="988193" y="126223"/>
                  </a:lnTo>
                  <a:lnTo>
                    <a:pt x="959144" y="111636"/>
                  </a:lnTo>
                  <a:lnTo>
                    <a:pt x="931235" y="99831"/>
                  </a:lnTo>
                  <a:lnTo>
                    <a:pt x="905043" y="91198"/>
                  </a:lnTo>
                  <a:lnTo>
                    <a:pt x="881306" y="87361"/>
                  </a:lnTo>
                  <a:lnTo>
                    <a:pt x="851011" y="85201"/>
                  </a:lnTo>
                  <a:lnTo>
                    <a:pt x="831837" y="84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69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1.11111E-6 L -0.25486 1.1111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9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9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06" grpId="0"/>
      <p:bldP spid="79906" grpId="1"/>
      <p:bldP spid="799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eriodic tab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774449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val 2"/>
          <p:cNvSpPr>
            <a:spLocks noChangeArrowheads="1"/>
          </p:cNvSpPr>
          <p:nvPr/>
        </p:nvSpPr>
        <p:spPr bwMode="auto">
          <a:xfrm>
            <a:off x="5003800" y="1979613"/>
            <a:ext cx="1403350" cy="1428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905000" y="2921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METHANE</a:t>
            </a:r>
          </a:p>
        </p:txBody>
      </p:sp>
      <p:sp>
        <p:nvSpPr>
          <p:cNvPr id="47108" name="Text Box 26"/>
          <p:cNvSpPr txBox="1">
            <a:spLocks noChangeArrowheads="1"/>
          </p:cNvSpPr>
          <p:nvPr/>
        </p:nvSpPr>
        <p:spPr bwMode="auto">
          <a:xfrm>
            <a:off x="5454650" y="2379663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3600" b="1" u="none">
                <a:latin typeface="Arial" charset="0"/>
              </a:rPr>
              <a:t>C</a:t>
            </a:r>
            <a:endParaRPr lang="en-GB" sz="2400" b="1" u="none">
              <a:latin typeface="Arial" charset="0"/>
            </a:endParaRPr>
          </a:p>
        </p:txBody>
      </p:sp>
      <p:sp>
        <p:nvSpPr>
          <p:cNvPr id="76839" name="Text Box 39"/>
          <p:cNvSpPr txBox="1">
            <a:spLocks noChangeArrowheads="1"/>
          </p:cNvSpPr>
          <p:nvPr/>
        </p:nvSpPr>
        <p:spPr bwMode="auto">
          <a:xfrm>
            <a:off x="127000" y="1943100"/>
            <a:ext cx="1905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u="none">
                <a:latin typeface="Arial" charset="0"/>
              </a:rPr>
              <a:t>Each hydrogen atom needs 1 electron to complete its outer shell </a:t>
            </a:r>
          </a:p>
        </p:txBody>
      </p:sp>
      <p:sp>
        <p:nvSpPr>
          <p:cNvPr id="76840" name="Text Box 40"/>
          <p:cNvSpPr txBox="1">
            <a:spLocks noChangeArrowheads="1"/>
          </p:cNvSpPr>
          <p:nvPr/>
        </p:nvSpPr>
        <p:spPr bwMode="auto">
          <a:xfrm>
            <a:off x="4397375" y="4360863"/>
            <a:ext cx="27654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u="none">
                <a:latin typeface="Arial" charset="0"/>
              </a:rPr>
              <a:t>A carbon atom needs 4 electrons to complete its outer shell </a:t>
            </a:r>
          </a:p>
        </p:txBody>
      </p:sp>
      <p:sp>
        <p:nvSpPr>
          <p:cNvPr id="76841" name="Text Box 41"/>
          <p:cNvSpPr txBox="1">
            <a:spLocks noChangeArrowheads="1"/>
          </p:cNvSpPr>
          <p:nvPr/>
        </p:nvSpPr>
        <p:spPr bwMode="auto">
          <a:xfrm>
            <a:off x="4397375" y="4360863"/>
            <a:ext cx="27257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u="none">
                <a:solidFill>
                  <a:srgbClr val="A50021"/>
                </a:solidFill>
                <a:latin typeface="Arial" charset="0"/>
              </a:rPr>
              <a:t>Carbon shares all 4 of its electrons to form 4 single covalent bonds</a:t>
            </a:r>
          </a:p>
        </p:txBody>
      </p:sp>
      <p:grpSp>
        <p:nvGrpSpPr>
          <p:cNvPr id="76857" name="Group 57"/>
          <p:cNvGrpSpPr>
            <a:grpSpLocks/>
          </p:cNvGrpSpPr>
          <p:nvPr/>
        </p:nvGrpSpPr>
        <p:grpSpPr bwMode="auto">
          <a:xfrm>
            <a:off x="2349500" y="4100513"/>
            <a:ext cx="711200" cy="719137"/>
            <a:chOff x="1529" y="1903"/>
            <a:chExt cx="448" cy="453"/>
          </a:xfrm>
        </p:grpSpPr>
        <p:sp>
          <p:nvSpPr>
            <p:cNvPr id="47161" name="Oval 44"/>
            <p:cNvSpPr>
              <a:spLocks noChangeAspect="1" noChangeArrowheads="1"/>
            </p:cNvSpPr>
            <p:nvPr/>
          </p:nvSpPr>
          <p:spPr bwMode="auto">
            <a:xfrm>
              <a:off x="1529" y="1903"/>
              <a:ext cx="448" cy="44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62" name="Oval 45"/>
            <p:cNvSpPr>
              <a:spLocks noChangeAspect="1" noChangeArrowheads="1"/>
            </p:cNvSpPr>
            <p:nvPr/>
          </p:nvSpPr>
          <p:spPr bwMode="auto">
            <a:xfrm>
              <a:off x="1852" y="2231"/>
              <a:ext cx="125" cy="125"/>
            </a:xfrm>
            <a:prstGeom prst="ellipse">
              <a:avLst/>
            </a:prstGeom>
            <a:solidFill>
              <a:srgbClr val="A50021"/>
            </a:solidFill>
            <a:ln w="19050">
              <a:solidFill>
                <a:srgbClr val="A5002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63" name="Text Box 46"/>
            <p:cNvSpPr txBox="1">
              <a:spLocks noChangeArrowheads="1"/>
            </p:cNvSpPr>
            <p:nvPr/>
          </p:nvSpPr>
          <p:spPr bwMode="auto">
            <a:xfrm>
              <a:off x="1616" y="199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2400" b="1" u="none">
                  <a:latin typeface="Arial" charset="0"/>
                </a:rPr>
                <a:t>H</a:t>
              </a:r>
            </a:p>
          </p:txBody>
        </p:sp>
      </p:grpSp>
      <p:grpSp>
        <p:nvGrpSpPr>
          <p:cNvPr id="76856" name="Group 56"/>
          <p:cNvGrpSpPr>
            <a:grpSpLocks/>
          </p:cNvGrpSpPr>
          <p:nvPr/>
        </p:nvGrpSpPr>
        <p:grpSpPr bwMode="auto">
          <a:xfrm>
            <a:off x="2324100" y="1951038"/>
            <a:ext cx="736600" cy="711200"/>
            <a:chOff x="1515" y="2493"/>
            <a:chExt cx="464" cy="448"/>
          </a:xfrm>
        </p:grpSpPr>
        <p:sp>
          <p:nvSpPr>
            <p:cNvPr id="47158" name="Oval 47"/>
            <p:cNvSpPr>
              <a:spLocks noChangeAspect="1" noChangeArrowheads="1"/>
            </p:cNvSpPr>
            <p:nvPr/>
          </p:nvSpPr>
          <p:spPr bwMode="auto">
            <a:xfrm>
              <a:off x="1515" y="2493"/>
              <a:ext cx="448" cy="44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9" name="Oval 48"/>
            <p:cNvSpPr>
              <a:spLocks noChangeAspect="1" noChangeArrowheads="1"/>
            </p:cNvSpPr>
            <p:nvPr/>
          </p:nvSpPr>
          <p:spPr bwMode="auto">
            <a:xfrm>
              <a:off x="1854" y="2514"/>
              <a:ext cx="125" cy="125"/>
            </a:xfrm>
            <a:prstGeom prst="ellipse">
              <a:avLst/>
            </a:prstGeom>
            <a:solidFill>
              <a:srgbClr val="A50021"/>
            </a:solidFill>
            <a:ln w="19050">
              <a:solidFill>
                <a:srgbClr val="A5002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60" name="Text Box 49"/>
            <p:cNvSpPr txBox="1">
              <a:spLocks noChangeArrowheads="1"/>
            </p:cNvSpPr>
            <p:nvPr/>
          </p:nvSpPr>
          <p:spPr bwMode="auto">
            <a:xfrm>
              <a:off x="1616" y="2581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2400" b="1" u="none">
                  <a:latin typeface="Arial" charset="0"/>
                </a:rPr>
                <a:t>H</a:t>
              </a:r>
            </a:p>
          </p:txBody>
        </p:sp>
      </p:grpSp>
      <p:grpSp>
        <p:nvGrpSpPr>
          <p:cNvPr id="76859" name="Group 59"/>
          <p:cNvGrpSpPr>
            <a:grpSpLocks/>
          </p:cNvGrpSpPr>
          <p:nvPr/>
        </p:nvGrpSpPr>
        <p:grpSpPr bwMode="auto">
          <a:xfrm>
            <a:off x="2324100" y="3021013"/>
            <a:ext cx="711200" cy="711200"/>
            <a:chOff x="555" y="791"/>
            <a:chExt cx="448" cy="448"/>
          </a:xfrm>
        </p:grpSpPr>
        <p:sp>
          <p:nvSpPr>
            <p:cNvPr id="47155" name="Oval 50"/>
            <p:cNvSpPr>
              <a:spLocks noChangeAspect="1" noChangeArrowheads="1"/>
            </p:cNvSpPr>
            <p:nvPr/>
          </p:nvSpPr>
          <p:spPr bwMode="auto">
            <a:xfrm>
              <a:off x="555" y="791"/>
              <a:ext cx="448" cy="44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6" name="Oval 51"/>
            <p:cNvSpPr>
              <a:spLocks noChangeAspect="1" noChangeArrowheads="1"/>
            </p:cNvSpPr>
            <p:nvPr/>
          </p:nvSpPr>
          <p:spPr bwMode="auto">
            <a:xfrm>
              <a:off x="586" y="791"/>
              <a:ext cx="125" cy="125"/>
            </a:xfrm>
            <a:prstGeom prst="ellipse">
              <a:avLst/>
            </a:prstGeom>
            <a:solidFill>
              <a:srgbClr val="A50021"/>
            </a:solidFill>
            <a:ln w="19050">
              <a:solidFill>
                <a:srgbClr val="A5002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7" name="Text Box 52"/>
            <p:cNvSpPr txBox="1">
              <a:spLocks noChangeArrowheads="1"/>
            </p:cNvSpPr>
            <p:nvPr/>
          </p:nvSpPr>
          <p:spPr bwMode="auto">
            <a:xfrm>
              <a:off x="647" y="880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2400" b="1" u="none">
                  <a:latin typeface="Arial" charset="0"/>
                </a:rPr>
                <a:t>H</a:t>
              </a:r>
            </a:p>
          </p:txBody>
        </p:sp>
      </p:grpSp>
      <p:grpSp>
        <p:nvGrpSpPr>
          <p:cNvPr id="76858" name="Group 58"/>
          <p:cNvGrpSpPr>
            <a:grpSpLocks/>
          </p:cNvGrpSpPr>
          <p:nvPr/>
        </p:nvGrpSpPr>
        <p:grpSpPr bwMode="auto">
          <a:xfrm>
            <a:off x="2274888" y="920750"/>
            <a:ext cx="760412" cy="711200"/>
            <a:chOff x="1433" y="580"/>
            <a:chExt cx="479" cy="448"/>
          </a:xfrm>
        </p:grpSpPr>
        <p:sp>
          <p:nvSpPr>
            <p:cNvPr id="47152" name="Oval 53"/>
            <p:cNvSpPr>
              <a:spLocks noChangeAspect="1" noChangeArrowheads="1"/>
            </p:cNvSpPr>
            <p:nvPr/>
          </p:nvSpPr>
          <p:spPr bwMode="auto">
            <a:xfrm>
              <a:off x="1464" y="580"/>
              <a:ext cx="448" cy="44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3" name="Oval 54"/>
            <p:cNvSpPr>
              <a:spLocks noChangeAspect="1" noChangeArrowheads="1"/>
            </p:cNvSpPr>
            <p:nvPr/>
          </p:nvSpPr>
          <p:spPr bwMode="auto">
            <a:xfrm>
              <a:off x="1433" y="850"/>
              <a:ext cx="125" cy="125"/>
            </a:xfrm>
            <a:prstGeom prst="ellipse">
              <a:avLst/>
            </a:prstGeom>
            <a:solidFill>
              <a:srgbClr val="A50021"/>
            </a:solidFill>
            <a:ln w="19050">
              <a:solidFill>
                <a:srgbClr val="A5002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4" name="Text Box 55"/>
            <p:cNvSpPr txBox="1">
              <a:spLocks noChangeArrowheads="1"/>
            </p:cNvSpPr>
            <p:nvPr/>
          </p:nvSpPr>
          <p:spPr bwMode="auto">
            <a:xfrm>
              <a:off x="1564" y="64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2400" b="1" u="none">
                  <a:latin typeface="Arial" charset="0"/>
                </a:rPr>
                <a:t>H</a:t>
              </a:r>
            </a:p>
          </p:txBody>
        </p:sp>
      </p:grpSp>
      <p:sp>
        <p:nvSpPr>
          <p:cNvPr id="47116" name="Oval 24"/>
          <p:cNvSpPr>
            <a:spLocks noChangeAspect="1" noChangeArrowheads="1"/>
          </p:cNvSpPr>
          <p:nvPr/>
        </p:nvSpPr>
        <p:spPr bwMode="auto">
          <a:xfrm>
            <a:off x="6005513" y="1963738"/>
            <a:ext cx="198437" cy="198437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Oval 23"/>
          <p:cNvSpPr>
            <a:spLocks noChangeAspect="1" noChangeArrowheads="1"/>
          </p:cNvSpPr>
          <p:nvPr/>
        </p:nvSpPr>
        <p:spPr bwMode="auto">
          <a:xfrm>
            <a:off x="4972050" y="2263775"/>
            <a:ext cx="198438" cy="198438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Oval 25"/>
          <p:cNvSpPr>
            <a:spLocks noChangeAspect="1" noChangeArrowheads="1"/>
          </p:cNvSpPr>
          <p:nvPr/>
        </p:nvSpPr>
        <p:spPr bwMode="auto">
          <a:xfrm>
            <a:off x="5327650" y="3246438"/>
            <a:ext cx="198438" cy="198437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Oval 22"/>
          <p:cNvSpPr>
            <a:spLocks noChangeAspect="1" noChangeArrowheads="1"/>
          </p:cNvSpPr>
          <p:nvPr/>
        </p:nvSpPr>
        <p:spPr bwMode="auto">
          <a:xfrm>
            <a:off x="6257925" y="2873375"/>
            <a:ext cx="198438" cy="198438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889" name="Group 89"/>
          <p:cNvGrpSpPr>
            <a:grpSpLocks/>
          </p:cNvGrpSpPr>
          <p:nvPr/>
        </p:nvGrpSpPr>
        <p:grpSpPr bwMode="auto">
          <a:xfrm>
            <a:off x="1143000" y="1890713"/>
            <a:ext cx="2063750" cy="4646612"/>
            <a:chOff x="630" y="1810"/>
            <a:chExt cx="1300" cy="2927"/>
          </a:xfrm>
        </p:grpSpPr>
        <p:grpSp>
          <p:nvGrpSpPr>
            <p:cNvPr id="47124" name="Group 60"/>
            <p:cNvGrpSpPr>
              <a:grpSpLocks/>
            </p:cNvGrpSpPr>
            <p:nvPr/>
          </p:nvGrpSpPr>
          <p:grpSpPr bwMode="auto">
            <a:xfrm>
              <a:off x="630" y="1810"/>
              <a:ext cx="1300" cy="1376"/>
              <a:chOff x="3771" y="2679"/>
              <a:chExt cx="1300" cy="1376"/>
            </a:xfrm>
          </p:grpSpPr>
          <p:sp>
            <p:nvSpPr>
              <p:cNvPr id="47145" name="Text Box 61"/>
              <p:cNvSpPr txBox="1">
                <a:spLocks noChangeArrowheads="1"/>
              </p:cNvSpPr>
              <p:nvPr/>
            </p:nvSpPr>
            <p:spPr bwMode="auto">
              <a:xfrm>
                <a:off x="3771" y="3162"/>
                <a:ext cx="130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sz="3600" b="1" u="none">
                    <a:latin typeface="Arial" charset="0"/>
                  </a:rPr>
                  <a:t>H   C   H </a:t>
                </a:r>
                <a:endParaRPr lang="en-GB" sz="2400" b="1" u="none">
                  <a:latin typeface="Arial" charset="0"/>
                </a:endParaRPr>
              </a:p>
            </p:txBody>
          </p:sp>
          <p:sp>
            <p:nvSpPr>
              <p:cNvPr id="47146" name="Text Box 62"/>
              <p:cNvSpPr txBox="1">
                <a:spLocks noChangeArrowheads="1"/>
              </p:cNvSpPr>
              <p:nvPr/>
            </p:nvSpPr>
            <p:spPr bwMode="auto">
              <a:xfrm>
                <a:off x="4235" y="2679"/>
                <a:ext cx="32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sz="3600" b="1" u="none">
                    <a:latin typeface="Arial" charset="0"/>
                  </a:rPr>
                  <a:t>H</a:t>
                </a:r>
                <a:endParaRPr lang="en-GB" sz="2400" b="1" u="none">
                  <a:latin typeface="Arial" charset="0"/>
                </a:endParaRPr>
              </a:p>
            </p:txBody>
          </p:sp>
          <p:sp>
            <p:nvSpPr>
              <p:cNvPr id="47147" name="Text Box 63"/>
              <p:cNvSpPr txBox="1">
                <a:spLocks noChangeArrowheads="1"/>
              </p:cNvSpPr>
              <p:nvPr/>
            </p:nvSpPr>
            <p:spPr bwMode="auto">
              <a:xfrm>
                <a:off x="4235" y="3651"/>
                <a:ext cx="32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sz="3600" b="1" u="none">
                    <a:latin typeface="Arial" charset="0"/>
                  </a:rPr>
                  <a:t>H</a:t>
                </a:r>
                <a:endParaRPr lang="en-GB" sz="2400" b="1" u="none">
                  <a:latin typeface="Arial" charset="0"/>
                </a:endParaRPr>
              </a:p>
            </p:txBody>
          </p:sp>
          <p:sp>
            <p:nvSpPr>
              <p:cNvPr id="47148" name="Line 64"/>
              <p:cNvSpPr>
                <a:spLocks noChangeShapeType="1"/>
              </p:cNvSpPr>
              <p:nvPr/>
            </p:nvSpPr>
            <p:spPr bwMode="auto">
              <a:xfrm>
                <a:off x="4511" y="3369"/>
                <a:ext cx="19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9" name="Line 65"/>
              <p:cNvSpPr>
                <a:spLocks noChangeShapeType="1"/>
              </p:cNvSpPr>
              <p:nvPr/>
            </p:nvSpPr>
            <p:spPr bwMode="auto">
              <a:xfrm>
                <a:off x="4089" y="3369"/>
                <a:ext cx="15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50" name="Line 66"/>
              <p:cNvSpPr>
                <a:spLocks noChangeShapeType="1"/>
              </p:cNvSpPr>
              <p:nvPr/>
            </p:nvSpPr>
            <p:spPr bwMode="auto">
              <a:xfrm rot="5400000">
                <a:off x="4309" y="3129"/>
                <a:ext cx="171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51" name="Line 67"/>
              <p:cNvSpPr>
                <a:spLocks noChangeShapeType="1"/>
              </p:cNvSpPr>
              <p:nvPr/>
            </p:nvSpPr>
            <p:spPr bwMode="auto">
              <a:xfrm rot="5400000">
                <a:off x="4313" y="3610"/>
                <a:ext cx="163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7125" name="Group 88"/>
            <p:cNvGrpSpPr>
              <a:grpSpLocks/>
            </p:cNvGrpSpPr>
            <p:nvPr/>
          </p:nvGrpSpPr>
          <p:grpSpPr bwMode="auto">
            <a:xfrm>
              <a:off x="641" y="3353"/>
              <a:ext cx="1220" cy="1384"/>
              <a:chOff x="625" y="3353"/>
              <a:chExt cx="1220" cy="1384"/>
            </a:xfrm>
          </p:grpSpPr>
          <p:sp>
            <p:nvSpPr>
              <p:cNvPr id="47126" name="Text Box 68"/>
              <p:cNvSpPr txBox="1">
                <a:spLocks noChangeArrowheads="1"/>
              </p:cNvSpPr>
              <p:nvPr/>
            </p:nvSpPr>
            <p:spPr bwMode="auto">
              <a:xfrm>
                <a:off x="625" y="3836"/>
                <a:ext cx="122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sz="3600" b="1" u="none">
                    <a:latin typeface="Arial" charset="0"/>
                  </a:rPr>
                  <a:t>H   C   H</a:t>
                </a:r>
                <a:endParaRPr lang="en-GB" sz="2400" b="1" u="none">
                  <a:latin typeface="Arial" charset="0"/>
                </a:endParaRPr>
              </a:p>
            </p:txBody>
          </p:sp>
          <p:sp>
            <p:nvSpPr>
              <p:cNvPr id="47127" name="Text Box 69"/>
              <p:cNvSpPr txBox="1">
                <a:spLocks noChangeArrowheads="1"/>
              </p:cNvSpPr>
              <p:nvPr/>
            </p:nvSpPr>
            <p:spPr bwMode="auto">
              <a:xfrm>
                <a:off x="1081" y="3353"/>
                <a:ext cx="32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sz="3600" b="1" u="none">
                    <a:latin typeface="Arial" charset="0"/>
                  </a:rPr>
                  <a:t>H</a:t>
                </a:r>
                <a:endParaRPr lang="en-GB" sz="2400" b="1" u="none">
                  <a:latin typeface="Arial" charset="0"/>
                </a:endParaRPr>
              </a:p>
            </p:txBody>
          </p:sp>
          <p:sp>
            <p:nvSpPr>
              <p:cNvPr id="47128" name="Text Box 70"/>
              <p:cNvSpPr txBox="1">
                <a:spLocks noChangeArrowheads="1"/>
              </p:cNvSpPr>
              <p:nvPr/>
            </p:nvSpPr>
            <p:spPr bwMode="auto">
              <a:xfrm>
                <a:off x="1081" y="4333"/>
                <a:ext cx="32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sz="3600" b="1" u="none">
                    <a:latin typeface="Arial" charset="0"/>
                  </a:rPr>
                  <a:t>H</a:t>
                </a:r>
                <a:endParaRPr lang="en-GB" sz="2400" b="1" u="none">
                  <a:latin typeface="Arial" charset="0"/>
                </a:endParaRPr>
              </a:p>
            </p:txBody>
          </p:sp>
          <p:grpSp>
            <p:nvGrpSpPr>
              <p:cNvPr id="47129" name="Group 71"/>
              <p:cNvGrpSpPr>
                <a:grpSpLocks/>
              </p:cNvGrpSpPr>
              <p:nvPr/>
            </p:nvGrpSpPr>
            <p:grpSpPr bwMode="auto">
              <a:xfrm rot="2798261">
                <a:off x="1091" y="4227"/>
                <a:ext cx="135" cy="144"/>
                <a:chOff x="1855" y="2424"/>
                <a:chExt cx="189" cy="201"/>
              </a:xfrm>
            </p:grpSpPr>
            <p:sp>
              <p:nvSpPr>
                <p:cNvPr id="47143" name="Line 72"/>
                <p:cNvSpPr>
                  <a:spLocks noChangeShapeType="1"/>
                </p:cNvSpPr>
                <p:nvPr/>
              </p:nvSpPr>
              <p:spPr bwMode="auto">
                <a:xfrm>
                  <a:off x="1948" y="2424"/>
                  <a:ext cx="0" cy="20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44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855" y="2520"/>
                  <a:ext cx="189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7130" name="Oval 74"/>
              <p:cNvSpPr>
                <a:spLocks noChangeArrowheads="1"/>
              </p:cNvSpPr>
              <p:nvPr/>
            </p:nvSpPr>
            <p:spPr bwMode="auto">
              <a:xfrm>
                <a:off x="1262" y="4244"/>
                <a:ext cx="95" cy="95"/>
              </a:xfrm>
              <a:prstGeom prst="ellipse">
                <a:avLst/>
              </a:prstGeom>
              <a:noFill/>
              <a:ln w="38100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8F8F8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131" name="Group 75"/>
              <p:cNvGrpSpPr>
                <a:grpSpLocks/>
              </p:cNvGrpSpPr>
              <p:nvPr/>
            </p:nvGrpSpPr>
            <p:grpSpPr bwMode="auto">
              <a:xfrm rot="13401739" flipV="1">
                <a:off x="1405" y="4049"/>
                <a:ext cx="135" cy="144"/>
                <a:chOff x="1855" y="2424"/>
                <a:chExt cx="189" cy="201"/>
              </a:xfrm>
            </p:grpSpPr>
            <p:sp>
              <p:nvSpPr>
                <p:cNvPr id="47141" name="Line 76"/>
                <p:cNvSpPr>
                  <a:spLocks noChangeShapeType="1"/>
                </p:cNvSpPr>
                <p:nvPr/>
              </p:nvSpPr>
              <p:spPr bwMode="auto">
                <a:xfrm>
                  <a:off x="1948" y="2424"/>
                  <a:ext cx="0" cy="20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42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1855" y="2520"/>
                  <a:ext cx="189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7132" name="Oval 78"/>
              <p:cNvSpPr>
                <a:spLocks noChangeArrowheads="1"/>
              </p:cNvSpPr>
              <p:nvPr/>
            </p:nvSpPr>
            <p:spPr bwMode="auto">
              <a:xfrm rot="16200000" flipV="1">
                <a:off x="1432" y="3922"/>
                <a:ext cx="95" cy="95"/>
              </a:xfrm>
              <a:prstGeom prst="ellipse">
                <a:avLst/>
              </a:prstGeom>
              <a:noFill/>
              <a:ln w="38100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8F8F8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133" name="Group 79"/>
              <p:cNvGrpSpPr>
                <a:grpSpLocks/>
              </p:cNvGrpSpPr>
              <p:nvPr/>
            </p:nvGrpSpPr>
            <p:grpSpPr bwMode="auto">
              <a:xfrm rot="18801739" flipH="1">
                <a:off x="1251" y="3738"/>
                <a:ext cx="135" cy="144"/>
                <a:chOff x="1855" y="2424"/>
                <a:chExt cx="189" cy="201"/>
              </a:xfrm>
            </p:grpSpPr>
            <p:sp>
              <p:nvSpPr>
                <p:cNvPr id="47139" name="Line 80"/>
                <p:cNvSpPr>
                  <a:spLocks noChangeShapeType="1"/>
                </p:cNvSpPr>
                <p:nvPr/>
              </p:nvSpPr>
              <p:spPr bwMode="auto">
                <a:xfrm>
                  <a:off x="1948" y="2424"/>
                  <a:ext cx="0" cy="20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40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1855" y="2520"/>
                  <a:ext cx="189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7134" name="Oval 82"/>
              <p:cNvSpPr>
                <a:spLocks noChangeArrowheads="1"/>
              </p:cNvSpPr>
              <p:nvPr/>
            </p:nvSpPr>
            <p:spPr bwMode="auto">
              <a:xfrm flipH="1">
                <a:off x="1121" y="3755"/>
                <a:ext cx="95" cy="95"/>
              </a:xfrm>
              <a:prstGeom prst="ellipse">
                <a:avLst/>
              </a:prstGeom>
              <a:noFill/>
              <a:ln w="38100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8F8F8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135" name="Group 83"/>
              <p:cNvGrpSpPr>
                <a:grpSpLocks/>
              </p:cNvGrpSpPr>
              <p:nvPr/>
            </p:nvGrpSpPr>
            <p:grpSpPr bwMode="auto">
              <a:xfrm rot="2601739" flipV="1">
                <a:off x="948" y="3878"/>
                <a:ext cx="135" cy="144"/>
                <a:chOff x="1855" y="2424"/>
                <a:chExt cx="189" cy="201"/>
              </a:xfrm>
            </p:grpSpPr>
            <p:sp>
              <p:nvSpPr>
                <p:cNvPr id="47137" name="Line 84"/>
                <p:cNvSpPr>
                  <a:spLocks noChangeShapeType="1"/>
                </p:cNvSpPr>
                <p:nvPr/>
              </p:nvSpPr>
              <p:spPr bwMode="auto">
                <a:xfrm>
                  <a:off x="1948" y="2424"/>
                  <a:ext cx="0" cy="20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38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1855" y="2520"/>
                  <a:ext cx="189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7136" name="Oval 86"/>
              <p:cNvSpPr>
                <a:spLocks noChangeArrowheads="1"/>
              </p:cNvSpPr>
              <p:nvPr/>
            </p:nvSpPr>
            <p:spPr bwMode="auto">
              <a:xfrm rot="5400000" flipV="1">
                <a:off x="961" y="4053"/>
                <a:ext cx="95" cy="95"/>
              </a:xfrm>
              <a:prstGeom prst="ellipse">
                <a:avLst/>
              </a:prstGeom>
              <a:noFill/>
              <a:ln w="38100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8F8F8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7122" name="Text Box 92"/>
          <p:cNvSpPr txBox="1">
            <a:spLocks noChangeArrowheads="1"/>
          </p:cNvSpPr>
          <p:nvPr/>
        </p:nvSpPr>
        <p:spPr bwMode="auto">
          <a:xfrm>
            <a:off x="1138238" y="6451600"/>
            <a:ext cx="6757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u="none">
                <a:solidFill>
                  <a:srgbClr val="663300"/>
                </a:solidFill>
                <a:latin typeface="Arial" charset="0"/>
              </a:rPr>
              <a:t>PRESS THE SPACE BAR TO START / ADVANCE AN ANIMATION</a:t>
            </a:r>
          </a:p>
        </p:txBody>
      </p:sp>
      <p:sp>
        <p:nvSpPr>
          <p:cNvPr id="59" name="TextBox 58"/>
          <p:cNvSpPr txBox="1"/>
          <p:nvPr/>
        </p:nvSpPr>
        <p:spPr>
          <a:xfrm rot="19069487">
            <a:off x="-334353" y="9431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Simple </a:t>
            </a:r>
          </a:p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Molecules</a:t>
            </a:r>
            <a:endParaRPr lang="en-US" i="1" dirty="0">
              <a:latin typeface="Gisha" pitchFamily="34" charset="-79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5107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0.02517 -0.00301 0.10607 -0.01505 0.15139 -0.01759 C 0.1967 -0.02014 0.24219 -0.02569 0.27222 -0.01574 C 0.30225 -0.00579 0.31927 0.02523 0.33194 0.04167 C 0.34462 0.0581 0.34514 0.07384 0.34861 0.08241 " pathEditMode="fixed" rAng="0" ptsTypes="aaaaa">
                                      <p:cBhvr>
                                        <p:cTn id="14" dur="3000" fill="hold"/>
                                        <p:tgtEl>
                                          <p:spTgt spid="76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1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C 0.05086 0.02037 0.09322 0.03912 0.14583 0.0537 C 0.19843 0.06829 0.26718 0.08287 0.31527 0.08727 C 0.36284 0.09167 0.40503 0.09468 0.43472 0.07986 C 0.46441 0.06505 0.48263 0.01968 0.49305 -0.00162 C 0.50347 -0.02292 0.49809 -0.03518 0.49722 -0.04792 C 0.49635 -0.06065 0.49375 -0.07037 0.4875 -0.07755 C 0.48125 -0.08472 0.46927 -0.08842 0.45972 -0.09051 C 0.45017 -0.09259 0.43663 -0.09051 0.43055 -0.09051 " pathEditMode="fixed" rAng="0" ptsTypes="aaaaaaaaa">
                                      <p:cBhvr>
                                        <p:cTn id="18" dur="3000" fill="hold"/>
                                        <p:tgtEl>
                                          <p:spTgt spid="76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C 0.02466 0.03819 0.04948 0.07662 0.07361 0.10926 C 0.09775 0.1419 0.11788 0.17407 0.14445 0.1963 C 0.17101 0.21852 0.20695 0.23495 0.23334 0.24259 C 0.25972 0.25023 0.28733 0.25162 0.30278 0.24259 C 0.31823 0.23356 0.32222 0.21111 0.32639 0.18889 " pathEditMode="fixed" ptsTypes="aaaaaA">
                                      <p:cBhvr>
                                        <p:cTn id="22" dur="3000" fill="hold"/>
                                        <p:tgtEl>
                                          <p:spTgt spid="76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1.48148E-6 C 0.04271 -0.00417 0.08004 -0.01042 0.11389 -0.03333 C 0.14775 -0.05625 0.18768 -0.11042 0.20695 -0.13727 C 0.22622 -0.16412 0.22587 -0.17268 0.22917 -0.19467 C 0.23247 -0.21667 0.22691 -0.25324 0.22639 -0.26875 " pathEditMode="relative" rAng="0" ptsTypes="aaaaa">
                                      <p:cBhvr>
                                        <p:cTn id="26" dur="3000" fill="hold"/>
                                        <p:tgtEl>
                                          <p:spTgt spid="76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6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76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39" grpId="0"/>
      <p:bldP spid="76839" grpId="1"/>
      <p:bldP spid="76840" grpId="0"/>
      <p:bldP spid="76840" grpId="1"/>
      <p:bldP spid="7684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2"/>
          <p:cNvSpPr>
            <a:spLocks noChangeArrowheads="1"/>
          </p:cNvSpPr>
          <p:nvPr/>
        </p:nvSpPr>
        <p:spPr bwMode="auto">
          <a:xfrm>
            <a:off x="5549900" y="1408113"/>
            <a:ext cx="1403350" cy="1428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1905000" y="2921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AMMONIA</a:t>
            </a:r>
          </a:p>
        </p:txBody>
      </p:sp>
      <p:sp>
        <p:nvSpPr>
          <p:cNvPr id="77845" name="Oval 21"/>
          <p:cNvSpPr>
            <a:spLocks noChangeAspect="1" noChangeArrowheads="1"/>
          </p:cNvSpPr>
          <p:nvPr/>
        </p:nvSpPr>
        <p:spPr bwMode="auto">
          <a:xfrm>
            <a:off x="6605588" y="1474788"/>
            <a:ext cx="198437" cy="198437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Text Box 23"/>
          <p:cNvSpPr txBox="1">
            <a:spLocks noChangeArrowheads="1"/>
          </p:cNvSpPr>
          <p:nvPr/>
        </p:nvSpPr>
        <p:spPr bwMode="auto">
          <a:xfrm>
            <a:off x="6000750" y="1808163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3600" b="1" u="none">
                <a:latin typeface="Arial" charset="0"/>
              </a:rPr>
              <a:t>N</a:t>
            </a:r>
            <a:endParaRPr lang="en-GB" sz="2400" b="1" u="none">
              <a:latin typeface="Arial" charset="0"/>
            </a:endParaRPr>
          </a:p>
        </p:txBody>
      </p:sp>
      <p:sp>
        <p:nvSpPr>
          <p:cNvPr id="49158" name="Oval 34"/>
          <p:cNvSpPr>
            <a:spLocks noChangeAspect="1" noChangeArrowheads="1"/>
          </p:cNvSpPr>
          <p:nvPr/>
        </p:nvSpPr>
        <p:spPr bwMode="auto">
          <a:xfrm>
            <a:off x="5980113" y="1331913"/>
            <a:ext cx="198437" cy="198437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87" name="Text Box 63"/>
          <p:cNvSpPr txBox="1">
            <a:spLocks noChangeArrowheads="1"/>
          </p:cNvSpPr>
          <p:nvPr/>
        </p:nvSpPr>
        <p:spPr bwMode="auto">
          <a:xfrm>
            <a:off x="509588" y="2132013"/>
            <a:ext cx="187801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u="none">
                <a:latin typeface="Arial" charset="0"/>
              </a:rPr>
              <a:t>Each hydrogen atom needs one electron to complete its outer shell</a:t>
            </a:r>
            <a:r>
              <a:rPr lang="en-US" sz="1600" b="1" u="none">
                <a:latin typeface="Arial" charset="0"/>
              </a:rPr>
              <a:t> </a:t>
            </a:r>
          </a:p>
        </p:txBody>
      </p:sp>
      <p:sp>
        <p:nvSpPr>
          <p:cNvPr id="77888" name="Text Box 64"/>
          <p:cNvSpPr txBox="1">
            <a:spLocks noChangeArrowheads="1"/>
          </p:cNvSpPr>
          <p:nvPr/>
        </p:nvSpPr>
        <p:spPr bwMode="auto">
          <a:xfrm>
            <a:off x="4549775" y="4548188"/>
            <a:ext cx="3933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u="none">
                <a:latin typeface="Arial" charset="0"/>
              </a:rPr>
              <a:t>Nitrogen atom needs 3 electrons to complete its outer shell </a:t>
            </a:r>
          </a:p>
        </p:txBody>
      </p:sp>
      <p:sp>
        <p:nvSpPr>
          <p:cNvPr id="77889" name="Text Box 65"/>
          <p:cNvSpPr txBox="1">
            <a:spLocks noChangeArrowheads="1"/>
          </p:cNvSpPr>
          <p:nvPr/>
        </p:nvSpPr>
        <p:spPr bwMode="auto">
          <a:xfrm>
            <a:off x="4587875" y="4524375"/>
            <a:ext cx="367665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u="none" dirty="0">
                <a:solidFill>
                  <a:srgbClr val="A50021"/>
                </a:solidFill>
                <a:latin typeface="Arial" charset="0"/>
              </a:rPr>
              <a:t>Nitrogen can only share 3 of its 5 electrons otherwise it will exceed the maximum of </a:t>
            </a:r>
            <a:r>
              <a:rPr lang="en-US" sz="1800" b="1" u="none" dirty="0" smtClean="0">
                <a:solidFill>
                  <a:srgbClr val="A50021"/>
                </a:solidFill>
                <a:latin typeface="Arial" charset="0"/>
              </a:rPr>
              <a:t>8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8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So 2 electrons REMAINS!</a:t>
            </a:r>
            <a:endParaRPr lang="en-US" sz="1800" b="1" u="none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77907" name="Group 83"/>
          <p:cNvGrpSpPr>
            <a:grpSpLocks/>
          </p:cNvGrpSpPr>
          <p:nvPr/>
        </p:nvGrpSpPr>
        <p:grpSpPr bwMode="auto">
          <a:xfrm>
            <a:off x="2997200" y="2497138"/>
            <a:ext cx="711200" cy="715962"/>
            <a:chOff x="3868" y="2581"/>
            <a:chExt cx="448" cy="451"/>
          </a:xfrm>
        </p:grpSpPr>
        <p:sp>
          <p:nvSpPr>
            <p:cNvPr id="49207" name="Oval 71"/>
            <p:cNvSpPr>
              <a:spLocks noChangeAspect="1" noChangeArrowheads="1"/>
            </p:cNvSpPr>
            <p:nvPr/>
          </p:nvSpPr>
          <p:spPr bwMode="auto">
            <a:xfrm>
              <a:off x="3868" y="2584"/>
              <a:ext cx="448" cy="44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8" name="Oval 72"/>
            <p:cNvSpPr>
              <a:spLocks noChangeAspect="1" noChangeArrowheads="1"/>
            </p:cNvSpPr>
            <p:nvPr/>
          </p:nvSpPr>
          <p:spPr bwMode="auto">
            <a:xfrm>
              <a:off x="4191" y="2581"/>
              <a:ext cx="125" cy="125"/>
            </a:xfrm>
            <a:prstGeom prst="ellipse">
              <a:avLst/>
            </a:prstGeom>
            <a:solidFill>
              <a:srgbClr val="A50021"/>
            </a:solidFill>
            <a:ln w="19050">
              <a:solidFill>
                <a:srgbClr val="A5002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9" name="Text Box 73"/>
            <p:cNvSpPr txBox="1">
              <a:spLocks noChangeArrowheads="1"/>
            </p:cNvSpPr>
            <p:nvPr/>
          </p:nvSpPr>
          <p:spPr bwMode="auto">
            <a:xfrm>
              <a:off x="3969" y="2688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2400" b="1" u="none">
                  <a:latin typeface="Arial" charset="0"/>
                </a:rPr>
                <a:t>H</a:t>
              </a:r>
            </a:p>
          </p:txBody>
        </p:sp>
      </p:grpSp>
      <p:grpSp>
        <p:nvGrpSpPr>
          <p:cNvPr id="77908" name="Group 84"/>
          <p:cNvGrpSpPr>
            <a:grpSpLocks/>
          </p:cNvGrpSpPr>
          <p:nvPr/>
        </p:nvGrpSpPr>
        <p:grpSpPr bwMode="auto">
          <a:xfrm>
            <a:off x="2997200" y="3594100"/>
            <a:ext cx="711200" cy="711200"/>
            <a:chOff x="4431" y="2015"/>
            <a:chExt cx="448" cy="448"/>
          </a:xfrm>
        </p:grpSpPr>
        <p:sp>
          <p:nvSpPr>
            <p:cNvPr id="49204" name="Oval 75"/>
            <p:cNvSpPr>
              <a:spLocks noChangeAspect="1" noChangeArrowheads="1"/>
            </p:cNvSpPr>
            <p:nvPr/>
          </p:nvSpPr>
          <p:spPr bwMode="auto">
            <a:xfrm>
              <a:off x="4431" y="2015"/>
              <a:ext cx="448" cy="44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5" name="Oval 76"/>
            <p:cNvSpPr>
              <a:spLocks noChangeAspect="1" noChangeArrowheads="1"/>
            </p:cNvSpPr>
            <p:nvPr/>
          </p:nvSpPr>
          <p:spPr bwMode="auto">
            <a:xfrm>
              <a:off x="4438" y="2015"/>
              <a:ext cx="125" cy="125"/>
            </a:xfrm>
            <a:prstGeom prst="ellipse">
              <a:avLst/>
            </a:prstGeom>
            <a:solidFill>
              <a:srgbClr val="A50021"/>
            </a:solidFill>
            <a:ln w="19050">
              <a:solidFill>
                <a:srgbClr val="A5002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6" name="Text Box 77"/>
            <p:cNvSpPr txBox="1">
              <a:spLocks noChangeArrowheads="1"/>
            </p:cNvSpPr>
            <p:nvPr/>
          </p:nvSpPr>
          <p:spPr bwMode="auto">
            <a:xfrm>
              <a:off x="4539" y="2104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2400" b="1" u="none">
                  <a:latin typeface="Arial" charset="0"/>
                </a:rPr>
                <a:t>H</a:t>
              </a:r>
            </a:p>
          </p:txBody>
        </p:sp>
      </p:grpSp>
      <p:grpSp>
        <p:nvGrpSpPr>
          <p:cNvPr id="77906" name="Group 82"/>
          <p:cNvGrpSpPr>
            <a:grpSpLocks/>
          </p:cNvGrpSpPr>
          <p:nvPr/>
        </p:nvGrpSpPr>
        <p:grpSpPr bwMode="auto">
          <a:xfrm>
            <a:off x="2984500" y="1408113"/>
            <a:ext cx="723900" cy="719137"/>
            <a:chOff x="2241" y="1509"/>
            <a:chExt cx="456" cy="453"/>
          </a:xfrm>
        </p:grpSpPr>
        <p:sp>
          <p:nvSpPr>
            <p:cNvPr id="49201" name="Oval 79"/>
            <p:cNvSpPr>
              <a:spLocks noChangeAspect="1" noChangeArrowheads="1"/>
            </p:cNvSpPr>
            <p:nvPr/>
          </p:nvSpPr>
          <p:spPr bwMode="auto">
            <a:xfrm>
              <a:off x="2241" y="1509"/>
              <a:ext cx="448" cy="44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2" name="Oval 80"/>
            <p:cNvSpPr>
              <a:spLocks noChangeAspect="1" noChangeArrowheads="1"/>
            </p:cNvSpPr>
            <p:nvPr/>
          </p:nvSpPr>
          <p:spPr bwMode="auto">
            <a:xfrm>
              <a:off x="2572" y="1837"/>
              <a:ext cx="125" cy="125"/>
            </a:xfrm>
            <a:prstGeom prst="ellipse">
              <a:avLst/>
            </a:prstGeom>
            <a:solidFill>
              <a:srgbClr val="A50021"/>
            </a:solidFill>
            <a:ln w="19050">
              <a:solidFill>
                <a:srgbClr val="A5002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3" name="Text Box 81"/>
            <p:cNvSpPr txBox="1">
              <a:spLocks noChangeArrowheads="1"/>
            </p:cNvSpPr>
            <p:nvPr/>
          </p:nvSpPr>
          <p:spPr bwMode="auto">
            <a:xfrm>
              <a:off x="2336" y="1603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2400" b="1" u="none">
                  <a:latin typeface="Arial" charset="0"/>
                </a:rPr>
                <a:t>H</a:t>
              </a:r>
            </a:p>
          </p:txBody>
        </p:sp>
      </p:grpSp>
      <p:grpSp>
        <p:nvGrpSpPr>
          <p:cNvPr id="77939" name="Group 115"/>
          <p:cNvGrpSpPr>
            <a:grpSpLocks/>
          </p:cNvGrpSpPr>
          <p:nvPr/>
        </p:nvGrpSpPr>
        <p:grpSpPr bwMode="auto">
          <a:xfrm>
            <a:off x="1141413" y="2154238"/>
            <a:ext cx="2193925" cy="3714750"/>
            <a:chOff x="551" y="1533"/>
            <a:chExt cx="1382" cy="2340"/>
          </a:xfrm>
        </p:grpSpPr>
        <p:grpSp>
          <p:nvGrpSpPr>
            <p:cNvPr id="49172" name="Group 85"/>
            <p:cNvGrpSpPr>
              <a:grpSpLocks/>
            </p:cNvGrpSpPr>
            <p:nvPr/>
          </p:nvGrpSpPr>
          <p:grpSpPr bwMode="auto">
            <a:xfrm>
              <a:off x="551" y="2873"/>
              <a:ext cx="1220" cy="1000"/>
              <a:chOff x="215" y="3057"/>
              <a:chExt cx="1220" cy="1000"/>
            </a:xfrm>
          </p:grpSpPr>
          <p:sp>
            <p:nvSpPr>
              <p:cNvPr id="49181" name="Text Box 86"/>
              <p:cNvSpPr txBox="1">
                <a:spLocks noChangeArrowheads="1"/>
              </p:cNvSpPr>
              <p:nvPr/>
            </p:nvSpPr>
            <p:spPr bwMode="auto">
              <a:xfrm>
                <a:off x="215" y="3156"/>
                <a:ext cx="122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sz="3600" b="1" u="none">
                    <a:latin typeface="Arial" charset="0"/>
                  </a:rPr>
                  <a:t>H   N   H</a:t>
                </a:r>
                <a:endParaRPr lang="en-GB" sz="2400" b="1" u="none">
                  <a:latin typeface="Arial" charset="0"/>
                </a:endParaRPr>
              </a:p>
            </p:txBody>
          </p:sp>
          <p:sp>
            <p:nvSpPr>
              <p:cNvPr id="49182" name="Text Box 87"/>
              <p:cNvSpPr txBox="1">
                <a:spLocks noChangeArrowheads="1"/>
              </p:cNvSpPr>
              <p:nvPr/>
            </p:nvSpPr>
            <p:spPr bwMode="auto">
              <a:xfrm>
                <a:off x="671" y="3653"/>
                <a:ext cx="32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sz="3600" b="1" u="none">
                    <a:latin typeface="Arial" charset="0"/>
                  </a:rPr>
                  <a:t>H</a:t>
                </a:r>
                <a:endParaRPr lang="en-GB" sz="2400" b="1" u="none">
                  <a:latin typeface="Arial" charset="0"/>
                </a:endParaRPr>
              </a:p>
            </p:txBody>
          </p:sp>
          <p:grpSp>
            <p:nvGrpSpPr>
              <p:cNvPr id="49183" name="Group 88"/>
              <p:cNvGrpSpPr>
                <a:grpSpLocks/>
              </p:cNvGrpSpPr>
              <p:nvPr/>
            </p:nvGrpSpPr>
            <p:grpSpPr bwMode="auto">
              <a:xfrm rot="2798261">
                <a:off x="681" y="3547"/>
                <a:ext cx="135" cy="144"/>
                <a:chOff x="1855" y="2424"/>
                <a:chExt cx="189" cy="201"/>
              </a:xfrm>
            </p:grpSpPr>
            <p:sp>
              <p:nvSpPr>
                <p:cNvPr id="49199" name="Line 89"/>
                <p:cNvSpPr>
                  <a:spLocks noChangeShapeType="1"/>
                </p:cNvSpPr>
                <p:nvPr/>
              </p:nvSpPr>
              <p:spPr bwMode="auto">
                <a:xfrm>
                  <a:off x="1948" y="2424"/>
                  <a:ext cx="0" cy="20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200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1855" y="2520"/>
                  <a:ext cx="189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184" name="Oval 91"/>
              <p:cNvSpPr>
                <a:spLocks noChangeArrowheads="1"/>
              </p:cNvSpPr>
              <p:nvPr/>
            </p:nvSpPr>
            <p:spPr bwMode="auto">
              <a:xfrm>
                <a:off x="852" y="3564"/>
                <a:ext cx="95" cy="95"/>
              </a:xfrm>
              <a:prstGeom prst="ellipse">
                <a:avLst/>
              </a:prstGeom>
              <a:noFill/>
              <a:ln w="38100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8F8F8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185" name="Group 92"/>
              <p:cNvGrpSpPr>
                <a:grpSpLocks/>
              </p:cNvGrpSpPr>
              <p:nvPr/>
            </p:nvGrpSpPr>
            <p:grpSpPr bwMode="auto">
              <a:xfrm rot="13401739" flipV="1">
                <a:off x="995" y="3369"/>
                <a:ext cx="135" cy="144"/>
                <a:chOff x="1855" y="2424"/>
                <a:chExt cx="189" cy="201"/>
              </a:xfrm>
            </p:grpSpPr>
            <p:sp>
              <p:nvSpPr>
                <p:cNvPr id="49197" name="Line 93"/>
                <p:cNvSpPr>
                  <a:spLocks noChangeShapeType="1"/>
                </p:cNvSpPr>
                <p:nvPr/>
              </p:nvSpPr>
              <p:spPr bwMode="auto">
                <a:xfrm>
                  <a:off x="1948" y="2424"/>
                  <a:ext cx="0" cy="20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198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1855" y="2520"/>
                  <a:ext cx="189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186" name="Oval 95"/>
              <p:cNvSpPr>
                <a:spLocks noChangeArrowheads="1"/>
              </p:cNvSpPr>
              <p:nvPr/>
            </p:nvSpPr>
            <p:spPr bwMode="auto">
              <a:xfrm rot="16200000" flipV="1">
                <a:off x="1022" y="3242"/>
                <a:ext cx="95" cy="95"/>
              </a:xfrm>
              <a:prstGeom prst="ellipse">
                <a:avLst/>
              </a:prstGeom>
              <a:noFill/>
              <a:ln w="38100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8F8F8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187" name="Group 96"/>
              <p:cNvGrpSpPr>
                <a:grpSpLocks/>
              </p:cNvGrpSpPr>
              <p:nvPr/>
            </p:nvGrpSpPr>
            <p:grpSpPr bwMode="auto">
              <a:xfrm rot="18801739" flipH="1">
                <a:off x="825" y="3058"/>
                <a:ext cx="135" cy="144"/>
                <a:chOff x="1855" y="2424"/>
                <a:chExt cx="189" cy="201"/>
              </a:xfrm>
            </p:grpSpPr>
            <p:sp>
              <p:nvSpPr>
                <p:cNvPr id="49195" name="Line 97"/>
                <p:cNvSpPr>
                  <a:spLocks noChangeShapeType="1"/>
                </p:cNvSpPr>
                <p:nvPr/>
              </p:nvSpPr>
              <p:spPr bwMode="auto">
                <a:xfrm>
                  <a:off x="1948" y="2424"/>
                  <a:ext cx="0" cy="20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196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1855" y="2520"/>
                  <a:ext cx="189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9188" name="Group 99"/>
              <p:cNvGrpSpPr>
                <a:grpSpLocks/>
              </p:cNvGrpSpPr>
              <p:nvPr/>
            </p:nvGrpSpPr>
            <p:grpSpPr bwMode="auto">
              <a:xfrm rot="2601739" flipV="1">
                <a:off x="538" y="3198"/>
                <a:ext cx="135" cy="144"/>
                <a:chOff x="1855" y="2424"/>
                <a:chExt cx="189" cy="201"/>
              </a:xfrm>
            </p:grpSpPr>
            <p:sp>
              <p:nvSpPr>
                <p:cNvPr id="49193" name="Line 100"/>
                <p:cNvSpPr>
                  <a:spLocks noChangeShapeType="1"/>
                </p:cNvSpPr>
                <p:nvPr/>
              </p:nvSpPr>
              <p:spPr bwMode="auto">
                <a:xfrm>
                  <a:off x="1948" y="2424"/>
                  <a:ext cx="0" cy="20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194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1855" y="2520"/>
                  <a:ext cx="189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189" name="Oval 102"/>
              <p:cNvSpPr>
                <a:spLocks noChangeArrowheads="1"/>
              </p:cNvSpPr>
              <p:nvPr/>
            </p:nvSpPr>
            <p:spPr bwMode="auto">
              <a:xfrm rot="5400000" flipV="1">
                <a:off x="551" y="3373"/>
                <a:ext cx="95" cy="95"/>
              </a:xfrm>
              <a:prstGeom prst="ellipse">
                <a:avLst/>
              </a:prstGeom>
              <a:noFill/>
              <a:ln w="38100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8F8F8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190" name="Group 103"/>
              <p:cNvGrpSpPr>
                <a:grpSpLocks/>
              </p:cNvGrpSpPr>
              <p:nvPr/>
            </p:nvGrpSpPr>
            <p:grpSpPr bwMode="auto">
              <a:xfrm rot="18801739" flipH="1">
                <a:off x="688" y="3053"/>
                <a:ext cx="135" cy="144"/>
                <a:chOff x="1855" y="2424"/>
                <a:chExt cx="189" cy="201"/>
              </a:xfrm>
            </p:grpSpPr>
            <p:sp>
              <p:nvSpPr>
                <p:cNvPr id="49191" name="Line 104"/>
                <p:cNvSpPr>
                  <a:spLocks noChangeShapeType="1"/>
                </p:cNvSpPr>
                <p:nvPr/>
              </p:nvSpPr>
              <p:spPr bwMode="auto">
                <a:xfrm>
                  <a:off x="1948" y="2424"/>
                  <a:ext cx="0" cy="20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192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1855" y="2520"/>
                  <a:ext cx="189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9173" name="Group 106"/>
            <p:cNvGrpSpPr>
              <a:grpSpLocks/>
            </p:cNvGrpSpPr>
            <p:nvPr/>
          </p:nvGrpSpPr>
          <p:grpSpPr bwMode="auto">
            <a:xfrm>
              <a:off x="553" y="1533"/>
              <a:ext cx="1380" cy="984"/>
              <a:chOff x="3753" y="2970"/>
              <a:chExt cx="1380" cy="984"/>
            </a:xfrm>
          </p:grpSpPr>
          <p:sp>
            <p:nvSpPr>
              <p:cNvPr id="49174" name="Text Box 107"/>
              <p:cNvSpPr txBox="1">
                <a:spLocks noChangeArrowheads="1"/>
              </p:cNvSpPr>
              <p:nvPr/>
            </p:nvSpPr>
            <p:spPr bwMode="auto">
              <a:xfrm>
                <a:off x="3753" y="2975"/>
                <a:ext cx="138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sz="3600" b="1" u="none">
                    <a:latin typeface="Arial" charset="0"/>
                  </a:rPr>
                  <a:t>H    N    H</a:t>
                </a:r>
                <a:endParaRPr lang="en-GB" sz="2400" b="1" u="none">
                  <a:latin typeface="Arial" charset="0"/>
                </a:endParaRPr>
              </a:p>
            </p:txBody>
          </p:sp>
          <p:sp>
            <p:nvSpPr>
              <p:cNvPr id="49175" name="Text Box 108"/>
              <p:cNvSpPr txBox="1">
                <a:spLocks noChangeArrowheads="1"/>
              </p:cNvSpPr>
              <p:nvPr/>
            </p:nvSpPr>
            <p:spPr bwMode="auto">
              <a:xfrm>
                <a:off x="4289" y="3550"/>
                <a:ext cx="32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sz="3600" b="1" u="none">
                    <a:latin typeface="Arial" charset="0"/>
                  </a:rPr>
                  <a:t>H</a:t>
                </a:r>
                <a:endParaRPr lang="en-GB" sz="2400" b="1" u="none">
                  <a:latin typeface="Arial" charset="0"/>
                </a:endParaRPr>
              </a:p>
            </p:txBody>
          </p:sp>
          <p:sp>
            <p:nvSpPr>
              <p:cNvPr id="49176" name="Line 109"/>
              <p:cNvSpPr>
                <a:spLocks noChangeShapeType="1"/>
              </p:cNvSpPr>
              <p:nvPr/>
            </p:nvSpPr>
            <p:spPr bwMode="auto">
              <a:xfrm>
                <a:off x="4581" y="3182"/>
                <a:ext cx="25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7" name="Line 110"/>
              <p:cNvSpPr>
                <a:spLocks noChangeShapeType="1"/>
              </p:cNvSpPr>
              <p:nvPr/>
            </p:nvSpPr>
            <p:spPr bwMode="auto">
              <a:xfrm>
                <a:off x="4046" y="3182"/>
                <a:ext cx="25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8" name="Line 111"/>
              <p:cNvSpPr>
                <a:spLocks noChangeShapeType="1"/>
              </p:cNvSpPr>
              <p:nvPr/>
            </p:nvSpPr>
            <p:spPr bwMode="auto">
              <a:xfrm rot="5400000">
                <a:off x="4322" y="3468"/>
                <a:ext cx="25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9" name="Oval 112"/>
              <p:cNvSpPr>
                <a:spLocks noChangeAspect="1" noChangeArrowheads="1"/>
              </p:cNvSpPr>
              <p:nvPr/>
            </p:nvSpPr>
            <p:spPr bwMode="auto">
              <a:xfrm>
                <a:off x="4360" y="2970"/>
                <a:ext cx="54" cy="54"/>
              </a:xfrm>
              <a:prstGeom prst="ellipse">
                <a:avLst/>
              </a:prstGeom>
              <a:solidFill>
                <a:srgbClr val="000066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0" name="Oval 113"/>
              <p:cNvSpPr>
                <a:spLocks noChangeAspect="1" noChangeArrowheads="1"/>
              </p:cNvSpPr>
              <p:nvPr/>
            </p:nvSpPr>
            <p:spPr bwMode="auto">
              <a:xfrm>
                <a:off x="4464" y="2970"/>
                <a:ext cx="54" cy="54"/>
              </a:xfrm>
              <a:prstGeom prst="ellipse">
                <a:avLst/>
              </a:prstGeom>
              <a:solidFill>
                <a:srgbClr val="000066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9167" name="Text Box 116"/>
          <p:cNvSpPr txBox="1">
            <a:spLocks noChangeArrowheads="1"/>
          </p:cNvSpPr>
          <p:nvPr/>
        </p:nvSpPr>
        <p:spPr bwMode="auto">
          <a:xfrm>
            <a:off x="1138238" y="6451600"/>
            <a:ext cx="6757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u="none">
                <a:solidFill>
                  <a:srgbClr val="663300"/>
                </a:solidFill>
                <a:latin typeface="Arial" charset="0"/>
              </a:rPr>
              <a:t>PRESS THE SPACE BAR TO START / ADVANCE AN ANIMATION</a:t>
            </a:r>
          </a:p>
        </p:txBody>
      </p:sp>
      <p:sp>
        <p:nvSpPr>
          <p:cNvPr id="49169" name="Oval 20"/>
          <p:cNvSpPr>
            <a:spLocks noChangeAspect="1" noChangeArrowheads="1"/>
          </p:cNvSpPr>
          <p:nvPr/>
        </p:nvSpPr>
        <p:spPr bwMode="auto">
          <a:xfrm>
            <a:off x="5467350" y="1793875"/>
            <a:ext cx="198438" cy="198438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Oval 22"/>
          <p:cNvSpPr>
            <a:spLocks noChangeAspect="1" noChangeArrowheads="1"/>
          </p:cNvSpPr>
          <p:nvPr/>
        </p:nvSpPr>
        <p:spPr bwMode="auto">
          <a:xfrm>
            <a:off x="5911850" y="2713038"/>
            <a:ext cx="198438" cy="198437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1" name="Oval 19"/>
          <p:cNvSpPr>
            <a:spLocks noChangeAspect="1" noChangeArrowheads="1"/>
          </p:cNvSpPr>
          <p:nvPr/>
        </p:nvSpPr>
        <p:spPr bwMode="auto">
          <a:xfrm>
            <a:off x="6829425" y="2301875"/>
            <a:ext cx="198438" cy="198438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47719" y="566222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Lone pair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257925" y="935554"/>
            <a:ext cx="347663" cy="3963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19069487">
            <a:off x="-334353" y="9431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Simple </a:t>
            </a:r>
          </a:p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Molecules</a:t>
            </a:r>
            <a:endParaRPr lang="en-US" i="1" dirty="0">
              <a:latin typeface="Gisha" pitchFamily="34" charset="-79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5912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0.05989 0.01597 0.11996 0.03217 0.18055 0.02777 C 0.24114 0.02338 0.32014 -0.00579 0.36389 -0.02593 C 0.40764 -0.04607 0.42517 -0.07246 0.44305 -0.0926 C 0.46093 -0.11274 0.46649 -0.1257 0.47083 -0.1463 C 0.47517 -0.1669 0.47725 -0.2 0.46944 -0.21667 C 0.46163 -0.23334 0.43316 -0.24005 0.42361 -0.2463 " pathEditMode="relative" rAng="0" ptsTypes="aaaaaaa">
                                      <p:cBhvr>
                                        <p:cTn id="14" dur="3000" fill="hold"/>
                                        <p:tgtEl>
                                          <p:spTgt spid="77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54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C 0.0526 0.03102 0.0967 0.06042 0.14305 0.07593 C 0.18941 0.09144 0.2493 0.10047 0.27777 0.09306 C 0.30625 0.08565 0.30642 0.04468 0.31389 0.03195 " pathEditMode="relative" rAng="0" ptsTypes="aaaa">
                                      <p:cBhvr>
                                        <p:cTn id="18" dur="3000" fill="hold"/>
                                        <p:tgtEl>
                                          <p:spTgt spid="77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4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C 0.02535 0.02106 0.0507 0.04236 0.07917 0.05555 C 0.10764 0.06875 0.14809 0.07986 0.17084 0.07963 C 0.19358 0.0794 0.2066 0.05903 0.21597 0.05347 " pathEditMode="relative" rAng="0" ptsTypes="aaaa">
                                      <p:cBhvr>
                                        <p:cTn id="22" dur="3000" fill="hold"/>
                                        <p:tgtEl>
                                          <p:spTgt spid="77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77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7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2.22222E-6 C -0.00156 -0.00602 -0.00382 -0.03357 -0.00955 -0.03681 C -0.01528 -0.04005 -0.02934 -0.02361 -0.03455 -0.02014 " pathEditMode="relative" rAng="0" ptsTypes="aaa">
                                      <p:cBhvr>
                                        <p:cTn id="36" dur="3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5" grpId="0" animBg="1"/>
      <p:bldP spid="77887" grpId="0"/>
      <p:bldP spid="77887" grpId="1"/>
      <p:bldP spid="77888" grpId="0"/>
      <p:bldP spid="77888" grpId="1"/>
      <p:bldP spid="77889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val 2"/>
          <p:cNvSpPr>
            <a:spLocks noChangeArrowheads="1"/>
          </p:cNvSpPr>
          <p:nvPr/>
        </p:nvSpPr>
        <p:spPr bwMode="auto">
          <a:xfrm>
            <a:off x="5549900" y="1408113"/>
            <a:ext cx="1403350" cy="1428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905000" y="2921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WATER</a:t>
            </a:r>
          </a:p>
        </p:txBody>
      </p:sp>
      <p:sp>
        <p:nvSpPr>
          <p:cNvPr id="78852" name="Oval 4"/>
          <p:cNvSpPr>
            <a:spLocks noChangeAspect="1" noChangeArrowheads="1"/>
          </p:cNvSpPr>
          <p:nvPr/>
        </p:nvSpPr>
        <p:spPr bwMode="auto">
          <a:xfrm>
            <a:off x="6605588" y="1474788"/>
            <a:ext cx="198437" cy="198437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Oval 6"/>
          <p:cNvSpPr>
            <a:spLocks noChangeAspect="1" noChangeArrowheads="1"/>
          </p:cNvSpPr>
          <p:nvPr/>
        </p:nvSpPr>
        <p:spPr bwMode="auto">
          <a:xfrm>
            <a:off x="5980113" y="1331913"/>
            <a:ext cx="198437" cy="198437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509588" y="1530350"/>
            <a:ext cx="187801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u="none">
                <a:latin typeface="Arial" charset="0"/>
              </a:rPr>
              <a:t>Each hydrogen atom needs one electron to complete its outer shell</a:t>
            </a:r>
            <a:r>
              <a:rPr lang="en-US" sz="1600" b="1" u="none">
                <a:latin typeface="Arial" charset="0"/>
              </a:rPr>
              <a:t> 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4356100" y="4117975"/>
            <a:ext cx="3794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u="none">
                <a:latin typeface="Arial" charset="0"/>
              </a:rPr>
              <a:t>Oxygen atom needs 2 electrons to complete its outer shell 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4473575" y="4117975"/>
            <a:ext cx="367665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u="none">
                <a:solidFill>
                  <a:srgbClr val="A50021"/>
                </a:solidFill>
                <a:latin typeface="Arial" charset="0"/>
              </a:rPr>
              <a:t>Oxygen can only share 2 of its 6 electrons otherwise it will exceed the maximum of 8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800" b="1" u="none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 LONE PAIRS REMAIN</a:t>
            </a:r>
            <a:endParaRPr lang="en-US" sz="1800" b="1" u="none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78858" name="Group 10"/>
          <p:cNvGrpSpPr>
            <a:grpSpLocks/>
          </p:cNvGrpSpPr>
          <p:nvPr/>
        </p:nvGrpSpPr>
        <p:grpSpPr bwMode="auto">
          <a:xfrm>
            <a:off x="2997200" y="2497138"/>
            <a:ext cx="711200" cy="715962"/>
            <a:chOff x="3868" y="2581"/>
            <a:chExt cx="448" cy="451"/>
          </a:xfrm>
        </p:grpSpPr>
        <p:sp>
          <p:nvSpPr>
            <p:cNvPr id="51255" name="Oval 11"/>
            <p:cNvSpPr>
              <a:spLocks noChangeAspect="1" noChangeArrowheads="1"/>
            </p:cNvSpPr>
            <p:nvPr/>
          </p:nvSpPr>
          <p:spPr bwMode="auto">
            <a:xfrm>
              <a:off x="3868" y="2584"/>
              <a:ext cx="448" cy="44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6" name="Oval 12"/>
            <p:cNvSpPr>
              <a:spLocks noChangeAspect="1" noChangeArrowheads="1"/>
            </p:cNvSpPr>
            <p:nvPr/>
          </p:nvSpPr>
          <p:spPr bwMode="auto">
            <a:xfrm>
              <a:off x="4191" y="2581"/>
              <a:ext cx="125" cy="125"/>
            </a:xfrm>
            <a:prstGeom prst="ellipse">
              <a:avLst/>
            </a:prstGeom>
            <a:solidFill>
              <a:srgbClr val="A50021"/>
            </a:solidFill>
            <a:ln w="19050">
              <a:solidFill>
                <a:srgbClr val="A5002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7" name="Text Box 13"/>
            <p:cNvSpPr txBox="1">
              <a:spLocks noChangeArrowheads="1"/>
            </p:cNvSpPr>
            <p:nvPr/>
          </p:nvSpPr>
          <p:spPr bwMode="auto">
            <a:xfrm>
              <a:off x="3969" y="2688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2400" b="1" u="none">
                  <a:latin typeface="Arial" charset="0"/>
                </a:rPr>
                <a:t>H</a:t>
              </a:r>
            </a:p>
          </p:txBody>
        </p:sp>
      </p:grpSp>
      <p:grpSp>
        <p:nvGrpSpPr>
          <p:cNvPr id="78866" name="Group 18"/>
          <p:cNvGrpSpPr>
            <a:grpSpLocks/>
          </p:cNvGrpSpPr>
          <p:nvPr/>
        </p:nvGrpSpPr>
        <p:grpSpPr bwMode="auto">
          <a:xfrm>
            <a:off x="2984500" y="1408113"/>
            <a:ext cx="723900" cy="719137"/>
            <a:chOff x="2241" y="1509"/>
            <a:chExt cx="456" cy="453"/>
          </a:xfrm>
        </p:grpSpPr>
        <p:sp>
          <p:nvSpPr>
            <p:cNvPr id="51252" name="Oval 19"/>
            <p:cNvSpPr>
              <a:spLocks noChangeAspect="1" noChangeArrowheads="1"/>
            </p:cNvSpPr>
            <p:nvPr/>
          </p:nvSpPr>
          <p:spPr bwMode="auto">
            <a:xfrm>
              <a:off x="2241" y="1509"/>
              <a:ext cx="448" cy="44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3" name="Oval 20"/>
            <p:cNvSpPr>
              <a:spLocks noChangeAspect="1" noChangeArrowheads="1"/>
            </p:cNvSpPr>
            <p:nvPr/>
          </p:nvSpPr>
          <p:spPr bwMode="auto">
            <a:xfrm>
              <a:off x="2572" y="1837"/>
              <a:ext cx="125" cy="125"/>
            </a:xfrm>
            <a:prstGeom prst="ellipse">
              <a:avLst/>
            </a:prstGeom>
            <a:solidFill>
              <a:srgbClr val="A50021"/>
            </a:solidFill>
            <a:ln w="19050">
              <a:solidFill>
                <a:srgbClr val="A5002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4" name="Text Box 21"/>
            <p:cNvSpPr txBox="1">
              <a:spLocks noChangeArrowheads="1"/>
            </p:cNvSpPr>
            <p:nvPr/>
          </p:nvSpPr>
          <p:spPr bwMode="auto">
            <a:xfrm>
              <a:off x="2336" y="1603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2400" b="1" u="none">
                  <a:latin typeface="Arial" charset="0"/>
                </a:rPr>
                <a:t>H</a:t>
              </a:r>
            </a:p>
          </p:txBody>
        </p:sp>
      </p:grpSp>
      <p:grpSp>
        <p:nvGrpSpPr>
          <p:cNvPr id="78906" name="Group 58"/>
          <p:cNvGrpSpPr>
            <a:grpSpLocks/>
          </p:cNvGrpSpPr>
          <p:nvPr/>
        </p:nvGrpSpPr>
        <p:grpSpPr bwMode="auto">
          <a:xfrm>
            <a:off x="1077913" y="2378075"/>
            <a:ext cx="1452562" cy="3529013"/>
            <a:chOff x="479" y="1834"/>
            <a:chExt cx="915" cy="2223"/>
          </a:xfrm>
        </p:grpSpPr>
        <p:grpSp>
          <p:nvGrpSpPr>
            <p:cNvPr id="51220" name="Group 26"/>
            <p:cNvGrpSpPr>
              <a:grpSpLocks/>
            </p:cNvGrpSpPr>
            <p:nvPr/>
          </p:nvGrpSpPr>
          <p:grpSpPr bwMode="auto">
            <a:xfrm>
              <a:off x="487" y="3057"/>
              <a:ext cx="907" cy="1000"/>
              <a:chOff x="487" y="3057"/>
              <a:chExt cx="907" cy="1000"/>
            </a:xfrm>
          </p:grpSpPr>
          <p:sp>
            <p:nvSpPr>
              <p:cNvPr id="51230" name="Text Box 27"/>
              <p:cNvSpPr txBox="1">
                <a:spLocks noChangeArrowheads="1"/>
              </p:cNvSpPr>
              <p:nvPr/>
            </p:nvSpPr>
            <p:spPr bwMode="auto">
              <a:xfrm>
                <a:off x="487" y="3156"/>
                <a:ext cx="86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sz="3600" b="1" u="none">
                    <a:latin typeface="Arial" charset="0"/>
                  </a:rPr>
                  <a:t>H   O </a:t>
                </a:r>
                <a:endParaRPr lang="en-GB" sz="2400" b="1" u="none">
                  <a:latin typeface="Arial" charset="0"/>
                </a:endParaRPr>
              </a:p>
            </p:txBody>
          </p:sp>
          <p:sp>
            <p:nvSpPr>
              <p:cNvPr id="51231" name="Text Box 28"/>
              <p:cNvSpPr txBox="1">
                <a:spLocks noChangeArrowheads="1"/>
              </p:cNvSpPr>
              <p:nvPr/>
            </p:nvSpPr>
            <p:spPr bwMode="auto">
              <a:xfrm>
                <a:off x="943" y="3653"/>
                <a:ext cx="32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sz="3600" b="1" u="none">
                    <a:latin typeface="Arial" charset="0"/>
                  </a:rPr>
                  <a:t>H</a:t>
                </a:r>
                <a:endParaRPr lang="en-GB" sz="2400" b="1" u="none">
                  <a:latin typeface="Arial" charset="0"/>
                </a:endParaRPr>
              </a:p>
            </p:txBody>
          </p:sp>
          <p:grpSp>
            <p:nvGrpSpPr>
              <p:cNvPr id="51232" name="Group 29"/>
              <p:cNvGrpSpPr>
                <a:grpSpLocks/>
              </p:cNvGrpSpPr>
              <p:nvPr/>
            </p:nvGrpSpPr>
            <p:grpSpPr bwMode="auto">
              <a:xfrm rot="2798261">
                <a:off x="953" y="3547"/>
                <a:ext cx="135" cy="144"/>
                <a:chOff x="1855" y="2424"/>
                <a:chExt cx="189" cy="201"/>
              </a:xfrm>
            </p:grpSpPr>
            <p:sp>
              <p:nvSpPr>
                <p:cNvPr id="51250" name="Line 30"/>
                <p:cNvSpPr>
                  <a:spLocks noChangeShapeType="1"/>
                </p:cNvSpPr>
                <p:nvPr/>
              </p:nvSpPr>
              <p:spPr bwMode="auto">
                <a:xfrm>
                  <a:off x="1948" y="2424"/>
                  <a:ext cx="0" cy="20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51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1855" y="2520"/>
                  <a:ext cx="189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1233" name="Oval 32"/>
              <p:cNvSpPr>
                <a:spLocks noChangeArrowheads="1"/>
              </p:cNvSpPr>
              <p:nvPr/>
            </p:nvSpPr>
            <p:spPr bwMode="auto">
              <a:xfrm>
                <a:off x="1124" y="3564"/>
                <a:ext cx="95" cy="95"/>
              </a:xfrm>
              <a:prstGeom prst="ellipse">
                <a:avLst/>
              </a:prstGeom>
              <a:noFill/>
              <a:ln w="38100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8F8F8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234" name="Group 33"/>
              <p:cNvGrpSpPr>
                <a:grpSpLocks/>
              </p:cNvGrpSpPr>
              <p:nvPr/>
            </p:nvGrpSpPr>
            <p:grpSpPr bwMode="auto">
              <a:xfrm rot="13401739" flipV="1">
                <a:off x="1259" y="3353"/>
                <a:ext cx="135" cy="144"/>
                <a:chOff x="1855" y="2424"/>
                <a:chExt cx="189" cy="201"/>
              </a:xfrm>
            </p:grpSpPr>
            <p:sp>
              <p:nvSpPr>
                <p:cNvPr id="51248" name="Line 34"/>
                <p:cNvSpPr>
                  <a:spLocks noChangeShapeType="1"/>
                </p:cNvSpPr>
                <p:nvPr/>
              </p:nvSpPr>
              <p:spPr bwMode="auto">
                <a:xfrm>
                  <a:off x="1948" y="2424"/>
                  <a:ext cx="0" cy="20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49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1855" y="2520"/>
                  <a:ext cx="189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235" name="Group 36"/>
              <p:cNvGrpSpPr>
                <a:grpSpLocks/>
              </p:cNvGrpSpPr>
              <p:nvPr/>
            </p:nvGrpSpPr>
            <p:grpSpPr bwMode="auto">
              <a:xfrm rot="18801739" flipH="1">
                <a:off x="1097" y="3058"/>
                <a:ext cx="135" cy="144"/>
                <a:chOff x="1855" y="2424"/>
                <a:chExt cx="189" cy="201"/>
              </a:xfrm>
            </p:grpSpPr>
            <p:sp>
              <p:nvSpPr>
                <p:cNvPr id="51246" name="Line 37"/>
                <p:cNvSpPr>
                  <a:spLocks noChangeShapeType="1"/>
                </p:cNvSpPr>
                <p:nvPr/>
              </p:nvSpPr>
              <p:spPr bwMode="auto">
                <a:xfrm>
                  <a:off x="1948" y="2424"/>
                  <a:ext cx="0" cy="20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47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1855" y="2520"/>
                  <a:ext cx="189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236" name="Group 39"/>
              <p:cNvGrpSpPr>
                <a:grpSpLocks/>
              </p:cNvGrpSpPr>
              <p:nvPr/>
            </p:nvGrpSpPr>
            <p:grpSpPr bwMode="auto">
              <a:xfrm rot="2601739" flipV="1">
                <a:off x="810" y="3198"/>
                <a:ext cx="135" cy="144"/>
                <a:chOff x="1855" y="2424"/>
                <a:chExt cx="189" cy="201"/>
              </a:xfrm>
            </p:grpSpPr>
            <p:sp>
              <p:nvSpPr>
                <p:cNvPr id="51244" name="Line 40"/>
                <p:cNvSpPr>
                  <a:spLocks noChangeShapeType="1"/>
                </p:cNvSpPr>
                <p:nvPr/>
              </p:nvSpPr>
              <p:spPr bwMode="auto">
                <a:xfrm>
                  <a:off x="1948" y="2424"/>
                  <a:ext cx="0" cy="20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45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1855" y="2520"/>
                  <a:ext cx="189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1237" name="Oval 42"/>
              <p:cNvSpPr>
                <a:spLocks noChangeArrowheads="1"/>
              </p:cNvSpPr>
              <p:nvPr/>
            </p:nvSpPr>
            <p:spPr bwMode="auto">
              <a:xfrm rot="5400000" flipV="1">
                <a:off x="823" y="3373"/>
                <a:ext cx="95" cy="95"/>
              </a:xfrm>
              <a:prstGeom prst="ellipse">
                <a:avLst/>
              </a:prstGeom>
              <a:noFill/>
              <a:ln w="38100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8F8F8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238" name="Group 43"/>
              <p:cNvGrpSpPr>
                <a:grpSpLocks/>
              </p:cNvGrpSpPr>
              <p:nvPr/>
            </p:nvGrpSpPr>
            <p:grpSpPr bwMode="auto">
              <a:xfrm rot="18801739" flipH="1">
                <a:off x="960" y="3053"/>
                <a:ext cx="135" cy="144"/>
                <a:chOff x="1855" y="2424"/>
                <a:chExt cx="189" cy="201"/>
              </a:xfrm>
            </p:grpSpPr>
            <p:sp>
              <p:nvSpPr>
                <p:cNvPr id="51242" name="Line 44"/>
                <p:cNvSpPr>
                  <a:spLocks noChangeShapeType="1"/>
                </p:cNvSpPr>
                <p:nvPr/>
              </p:nvSpPr>
              <p:spPr bwMode="auto">
                <a:xfrm>
                  <a:off x="1948" y="2424"/>
                  <a:ext cx="0" cy="20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43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1855" y="2520"/>
                  <a:ext cx="189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239" name="Group 46"/>
              <p:cNvGrpSpPr>
                <a:grpSpLocks/>
              </p:cNvGrpSpPr>
              <p:nvPr/>
            </p:nvGrpSpPr>
            <p:grpSpPr bwMode="auto">
              <a:xfrm rot="13401739" flipV="1">
                <a:off x="1259" y="3201"/>
                <a:ext cx="135" cy="144"/>
                <a:chOff x="1855" y="2424"/>
                <a:chExt cx="189" cy="201"/>
              </a:xfrm>
            </p:grpSpPr>
            <p:sp>
              <p:nvSpPr>
                <p:cNvPr id="51240" name="Line 47"/>
                <p:cNvSpPr>
                  <a:spLocks noChangeShapeType="1"/>
                </p:cNvSpPr>
                <p:nvPr/>
              </p:nvSpPr>
              <p:spPr bwMode="auto">
                <a:xfrm>
                  <a:off x="1948" y="2424"/>
                  <a:ext cx="0" cy="20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41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1855" y="2520"/>
                  <a:ext cx="189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221" name="Group 49"/>
            <p:cNvGrpSpPr>
              <a:grpSpLocks/>
            </p:cNvGrpSpPr>
            <p:nvPr/>
          </p:nvGrpSpPr>
          <p:grpSpPr bwMode="auto">
            <a:xfrm>
              <a:off x="479" y="1834"/>
              <a:ext cx="877" cy="984"/>
              <a:chOff x="1855" y="3156"/>
              <a:chExt cx="877" cy="984"/>
            </a:xfrm>
          </p:grpSpPr>
          <p:sp>
            <p:nvSpPr>
              <p:cNvPr id="51222" name="Text Box 50"/>
              <p:cNvSpPr txBox="1">
                <a:spLocks noChangeArrowheads="1"/>
              </p:cNvSpPr>
              <p:nvPr/>
            </p:nvSpPr>
            <p:spPr bwMode="auto">
              <a:xfrm>
                <a:off x="1855" y="3161"/>
                <a:ext cx="86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sz="3600" b="1" u="none">
                    <a:latin typeface="Arial" charset="0"/>
                  </a:rPr>
                  <a:t>H    O</a:t>
                </a:r>
                <a:endParaRPr lang="en-GB" sz="2400" b="1" u="none">
                  <a:latin typeface="Arial" charset="0"/>
                </a:endParaRPr>
              </a:p>
            </p:txBody>
          </p:sp>
          <p:sp>
            <p:nvSpPr>
              <p:cNvPr id="51223" name="Text Box 51"/>
              <p:cNvSpPr txBox="1">
                <a:spLocks noChangeArrowheads="1"/>
              </p:cNvSpPr>
              <p:nvPr/>
            </p:nvSpPr>
            <p:spPr bwMode="auto">
              <a:xfrm>
                <a:off x="2391" y="3736"/>
                <a:ext cx="32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sz="3600" b="1" u="none">
                    <a:latin typeface="Arial" charset="0"/>
                  </a:rPr>
                  <a:t>H</a:t>
                </a:r>
                <a:endParaRPr lang="en-GB" sz="2400" b="1" u="none">
                  <a:latin typeface="Arial" charset="0"/>
                </a:endParaRPr>
              </a:p>
            </p:txBody>
          </p:sp>
          <p:sp>
            <p:nvSpPr>
              <p:cNvPr id="51224" name="Line 52"/>
              <p:cNvSpPr>
                <a:spLocks noChangeShapeType="1"/>
              </p:cNvSpPr>
              <p:nvPr/>
            </p:nvSpPr>
            <p:spPr bwMode="auto">
              <a:xfrm>
                <a:off x="2148" y="3368"/>
                <a:ext cx="25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5" name="Line 53"/>
              <p:cNvSpPr>
                <a:spLocks noChangeShapeType="1"/>
              </p:cNvSpPr>
              <p:nvPr/>
            </p:nvSpPr>
            <p:spPr bwMode="auto">
              <a:xfrm rot="5400000">
                <a:off x="2424" y="3654"/>
                <a:ext cx="25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6" name="Oval 54"/>
              <p:cNvSpPr>
                <a:spLocks noChangeAspect="1" noChangeArrowheads="1"/>
              </p:cNvSpPr>
              <p:nvPr/>
            </p:nvSpPr>
            <p:spPr bwMode="auto">
              <a:xfrm>
                <a:off x="2462" y="3156"/>
                <a:ext cx="54" cy="54"/>
              </a:xfrm>
              <a:prstGeom prst="ellipse">
                <a:avLst/>
              </a:prstGeom>
              <a:solidFill>
                <a:srgbClr val="000066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7" name="Oval 55"/>
              <p:cNvSpPr>
                <a:spLocks noChangeAspect="1" noChangeArrowheads="1"/>
              </p:cNvSpPr>
              <p:nvPr/>
            </p:nvSpPr>
            <p:spPr bwMode="auto">
              <a:xfrm>
                <a:off x="2566" y="3156"/>
                <a:ext cx="54" cy="54"/>
              </a:xfrm>
              <a:prstGeom prst="ellipse">
                <a:avLst/>
              </a:prstGeom>
              <a:solidFill>
                <a:srgbClr val="000066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8" name="Oval 56"/>
              <p:cNvSpPr>
                <a:spLocks noChangeAspect="1" noChangeArrowheads="1"/>
              </p:cNvSpPr>
              <p:nvPr/>
            </p:nvSpPr>
            <p:spPr bwMode="auto">
              <a:xfrm>
                <a:off x="2678" y="3292"/>
                <a:ext cx="54" cy="54"/>
              </a:xfrm>
              <a:prstGeom prst="ellipse">
                <a:avLst/>
              </a:prstGeom>
              <a:solidFill>
                <a:srgbClr val="000066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9" name="Oval 57"/>
              <p:cNvSpPr>
                <a:spLocks noChangeAspect="1" noChangeArrowheads="1"/>
              </p:cNvSpPr>
              <p:nvPr/>
            </p:nvSpPr>
            <p:spPr bwMode="auto">
              <a:xfrm>
                <a:off x="2678" y="3388"/>
                <a:ext cx="54" cy="54"/>
              </a:xfrm>
              <a:prstGeom prst="ellipse">
                <a:avLst/>
              </a:prstGeom>
              <a:solidFill>
                <a:srgbClr val="000066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1213" name="Text Box 60"/>
          <p:cNvSpPr txBox="1">
            <a:spLocks noChangeArrowheads="1"/>
          </p:cNvSpPr>
          <p:nvPr/>
        </p:nvSpPr>
        <p:spPr bwMode="auto">
          <a:xfrm>
            <a:off x="1138238" y="6451600"/>
            <a:ext cx="6757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u="none">
                <a:solidFill>
                  <a:srgbClr val="663300"/>
                </a:solidFill>
                <a:latin typeface="Arial" charset="0"/>
              </a:rPr>
              <a:t>PRESS THE SPACE BAR TO START / ADVANCE AN ANIMATION</a:t>
            </a:r>
          </a:p>
        </p:txBody>
      </p:sp>
      <p:sp>
        <p:nvSpPr>
          <p:cNvPr id="51215" name="Text Box 5"/>
          <p:cNvSpPr txBox="1">
            <a:spLocks noChangeArrowheads="1"/>
          </p:cNvSpPr>
          <p:nvPr/>
        </p:nvSpPr>
        <p:spPr bwMode="auto">
          <a:xfrm>
            <a:off x="6000750" y="1808163"/>
            <a:ext cx="53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3600" b="1" u="none">
                <a:latin typeface="Arial" charset="0"/>
              </a:rPr>
              <a:t>O</a:t>
            </a:r>
            <a:endParaRPr lang="en-GB" sz="2400" b="1" u="none">
              <a:latin typeface="Arial" charset="0"/>
            </a:endParaRPr>
          </a:p>
        </p:txBody>
      </p:sp>
      <p:sp>
        <p:nvSpPr>
          <p:cNvPr id="51216" name="Oval 22"/>
          <p:cNvSpPr>
            <a:spLocks noChangeAspect="1" noChangeArrowheads="1"/>
          </p:cNvSpPr>
          <p:nvPr/>
        </p:nvSpPr>
        <p:spPr bwMode="auto">
          <a:xfrm>
            <a:off x="5911850" y="2713038"/>
            <a:ext cx="198438" cy="198437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1" name="Oval 23"/>
          <p:cNvSpPr>
            <a:spLocks noChangeAspect="1" noChangeArrowheads="1"/>
          </p:cNvSpPr>
          <p:nvPr/>
        </p:nvSpPr>
        <p:spPr bwMode="auto">
          <a:xfrm>
            <a:off x="6677025" y="2492375"/>
            <a:ext cx="198438" cy="198438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8" name="Oval 24"/>
          <p:cNvSpPr>
            <a:spLocks noChangeAspect="1" noChangeArrowheads="1"/>
          </p:cNvSpPr>
          <p:nvPr/>
        </p:nvSpPr>
        <p:spPr bwMode="auto">
          <a:xfrm>
            <a:off x="5467350" y="1793875"/>
            <a:ext cx="198438" cy="198438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Oval 25"/>
          <p:cNvSpPr>
            <a:spLocks noChangeAspect="1" noChangeArrowheads="1"/>
          </p:cNvSpPr>
          <p:nvPr/>
        </p:nvSpPr>
        <p:spPr bwMode="auto">
          <a:xfrm>
            <a:off x="6842125" y="1857375"/>
            <a:ext cx="198438" cy="198438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 rot="19069487">
            <a:off x="-334353" y="9431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Simple </a:t>
            </a:r>
          </a:p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Molecules</a:t>
            </a:r>
            <a:endParaRPr lang="en-US" i="1" dirty="0">
              <a:latin typeface="Gisha" pitchFamily="34" charset="-79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4668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C 0.0526 0.03102 0.0967 0.06042 0.14305 0.07593 C 0.18941 0.09144 0.2493 0.10047 0.27777 0.09306 C 0.30625 0.08565 0.30642 0.04468 0.31389 0.03195 " pathEditMode="relative" rAng="0" ptsTypes="aaaa">
                                      <p:cBhvr>
                                        <p:cTn id="14" dur="3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4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C 0.02535 0.02106 0.0507 0.04236 0.07917 0.05555 C 0.10764 0.06875 0.14809 0.07986 0.17084 0.07963 C 0.19358 0.0794 0.2066 0.05903 0.21597 0.05347 " pathEditMode="relative" rAng="0" ptsTypes="aaaa">
                                      <p:cBhvr>
                                        <p:cTn id="18" dur="30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2.22222E-6 C -0.00156 -0.00602 -0.00382 -0.03357 -0.00955 -0.03681 C -0.01528 -0.04005 -0.02934 -0.02361 -0.03455 -0.02014 " pathEditMode="relative" rAng="0" ptsTypes="aaa">
                                      <p:cBhvr>
                                        <p:cTn id="33" dur="3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C 0.00504 -0.00301 0.02674 -0.01019 0.02986 -0.01852 C 0.03299 -0.02685 0.02101 -0.04352 0.01875 -0.05 " pathEditMode="relative" rAng="0" ptsTypes="aaa">
                                      <p:cBhvr>
                                        <p:cTn id="36" dur="2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78855" grpId="0"/>
      <p:bldP spid="78855" grpId="1"/>
      <p:bldP spid="78856" grpId="0"/>
      <p:bldP spid="78856" grpId="1"/>
      <p:bldP spid="78857" grpId="0"/>
      <p:bldP spid="7887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1027"/>
          <p:cNvSpPr txBox="1">
            <a:spLocks noChangeArrowheads="1"/>
          </p:cNvSpPr>
          <p:nvPr/>
        </p:nvSpPr>
        <p:spPr bwMode="auto">
          <a:xfrm>
            <a:off x="1905000" y="2921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OXYGEN</a:t>
            </a:r>
            <a:endParaRPr lang="en-US" sz="2400" b="1" u="none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52227" name="Oval 1028"/>
          <p:cNvSpPr>
            <a:spLocks noChangeArrowheads="1"/>
          </p:cNvSpPr>
          <p:nvPr/>
        </p:nvSpPr>
        <p:spPr bwMode="auto">
          <a:xfrm>
            <a:off x="681038" y="1519238"/>
            <a:ext cx="1403350" cy="1428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52228" name="Oval 1029"/>
          <p:cNvSpPr>
            <a:spLocks noChangeAspect="1" noChangeArrowheads="1"/>
          </p:cNvSpPr>
          <p:nvPr/>
        </p:nvSpPr>
        <p:spPr bwMode="auto">
          <a:xfrm>
            <a:off x="1887538" y="1812925"/>
            <a:ext cx="198437" cy="198438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Oval 1030"/>
          <p:cNvSpPr>
            <a:spLocks noChangeAspect="1" noChangeArrowheads="1"/>
          </p:cNvSpPr>
          <p:nvPr/>
        </p:nvSpPr>
        <p:spPr bwMode="auto">
          <a:xfrm>
            <a:off x="668338" y="1797050"/>
            <a:ext cx="198437" cy="198438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Oval 1031"/>
          <p:cNvSpPr>
            <a:spLocks noChangeAspect="1" noChangeArrowheads="1"/>
          </p:cNvSpPr>
          <p:nvPr/>
        </p:nvSpPr>
        <p:spPr bwMode="auto">
          <a:xfrm>
            <a:off x="1290638" y="1409700"/>
            <a:ext cx="198437" cy="198438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Oval 1032"/>
          <p:cNvSpPr>
            <a:spLocks noChangeAspect="1" noChangeArrowheads="1"/>
          </p:cNvSpPr>
          <p:nvPr/>
        </p:nvSpPr>
        <p:spPr bwMode="auto">
          <a:xfrm>
            <a:off x="676275" y="2457450"/>
            <a:ext cx="198438" cy="198438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Text Box 1033"/>
          <p:cNvSpPr txBox="1">
            <a:spLocks noChangeArrowheads="1"/>
          </p:cNvSpPr>
          <p:nvPr/>
        </p:nvSpPr>
        <p:spPr bwMode="auto">
          <a:xfrm>
            <a:off x="1108075" y="1914525"/>
            <a:ext cx="53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3600" b="1" u="none">
                <a:latin typeface="Arial" charset="0"/>
              </a:rPr>
              <a:t>O</a:t>
            </a:r>
            <a:endParaRPr lang="en-GB" sz="2400" b="1" u="none">
              <a:latin typeface="Arial" charset="0"/>
            </a:endParaRPr>
          </a:p>
        </p:txBody>
      </p:sp>
      <p:sp>
        <p:nvSpPr>
          <p:cNvPr id="52233" name="Oval 1051"/>
          <p:cNvSpPr>
            <a:spLocks noChangeAspect="1" noChangeArrowheads="1"/>
          </p:cNvSpPr>
          <p:nvPr/>
        </p:nvSpPr>
        <p:spPr bwMode="auto">
          <a:xfrm>
            <a:off x="1909763" y="2468563"/>
            <a:ext cx="198437" cy="198437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Text Box 1054"/>
          <p:cNvSpPr txBox="1">
            <a:spLocks noChangeArrowheads="1"/>
          </p:cNvSpPr>
          <p:nvPr/>
        </p:nvSpPr>
        <p:spPr bwMode="auto">
          <a:xfrm>
            <a:off x="681038" y="3302000"/>
            <a:ext cx="327501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u="none">
                <a:latin typeface="Arial" charset="0"/>
              </a:rPr>
              <a:t>each oxygen atom needs two electrons to complete its outer shell</a:t>
            </a:r>
            <a:r>
              <a:rPr lang="en-US" sz="1600" b="1" u="none">
                <a:latin typeface="Arial" charset="0"/>
              </a:rPr>
              <a:t> </a:t>
            </a:r>
          </a:p>
        </p:txBody>
      </p:sp>
      <p:sp>
        <p:nvSpPr>
          <p:cNvPr id="52235" name="Text Box 1055"/>
          <p:cNvSpPr txBox="1">
            <a:spLocks noChangeArrowheads="1"/>
          </p:cNvSpPr>
          <p:nvPr/>
        </p:nvSpPr>
        <p:spPr bwMode="auto">
          <a:xfrm>
            <a:off x="5267325" y="3302000"/>
            <a:ext cx="3495675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u="none" dirty="0">
                <a:solidFill>
                  <a:srgbClr val="A50021"/>
                </a:solidFill>
                <a:latin typeface="Arial" charset="0"/>
              </a:rPr>
              <a:t>each oxygen shares 2 of its electrons </a:t>
            </a:r>
            <a:r>
              <a:rPr lang="en-US" sz="1800" b="1" u="none" dirty="0" smtClean="0">
                <a:solidFill>
                  <a:srgbClr val="A50021"/>
                </a:solidFill>
                <a:latin typeface="Arial" charset="0"/>
              </a:rPr>
              <a:t>(4 electrons = 2 Pairs) to </a:t>
            </a:r>
            <a:r>
              <a:rPr lang="en-US" sz="1800" b="1" u="none" dirty="0">
                <a:solidFill>
                  <a:srgbClr val="A50021"/>
                </a:solidFill>
                <a:latin typeface="Arial" charset="0"/>
              </a:rPr>
              <a:t>form a </a:t>
            </a:r>
          </a:p>
          <a:p>
            <a:pPr algn="ctr">
              <a:spcBef>
                <a:spcPct val="50000"/>
              </a:spcBef>
            </a:pPr>
            <a:r>
              <a:rPr lang="en-US" sz="1800" b="1" u="none" dirty="0">
                <a:solidFill>
                  <a:srgbClr val="000066"/>
                </a:solidFill>
                <a:latin typeface="Arial" charset="0"/>
              </a:rPr>
              <a:t>DOUBLE COVALENT BOND</a:t>
            </a:r>
          </a:p>
        </p:txBody>
      </p:sp>
      <p:sp>
        <p:nvSpPr>
          <p:cNvPr id="52236" name="Oval 1056"/>
          <p:cNvSpPr>
            <a:spLocks noChangeAspect="1" noChangeArrowheads="1"/>
          </p:cNvSpPr>
          <p:nvPr/>
        </p:nvSpPr>
        <p:spPr bwMode="auto">
          <a:xfrm>
            <a:off x="1257300" y="2838450"/>
            <a:ext cx="198438" cy="198438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Oval 1090"/>
          <p:cNvSpPr>
            <a:spLocks noChangeArrowheads="1"/>
          </p:cNvSpPr>
          <p:nvPr/>
        </p:nvSpPr>
        <p:spPr bwMode="auto">
          <a:xfrm>
            <a:off x="2679700" y="1557338"/>
            <a:ext cx="1403350" cy="1428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52238" name="Oval 1091"/>
          <p:cNvSpPr>
            <a:spLocks noChangeAspect="1" noChangeArrowheads="1"/>
          </p:cNvSpPr>
          <p:nvPr/>
        </p:nvSpPr>
        <p:spPr bwMode="auto">
          <a:xfrm>
            <a:off x="3886200" y="1851025"/>
            <a:ext cx="198438" cy="198438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Oval 1092"/>
          <p:cNvSpPr>
            <a:spLocks noChangeAspect="1" noChangeArrowheads="1"/>
          </p:cNvSpPr>
          <p:nvPr/>
        </p:nvSpPr>
        <p:spPr bwMode="auto">
          <a:xfrm>
            <a:off x="2667000" y="1835150"/>
            <a:ext cx="198438" cy="198438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0" name="Oval 1093"/>
          <p:cNvSpPr>
            <a:spLocks noChangeAspect="1" noChangeArrowheads="1"/>
          </p:cNvSpPr>
          <p:nvPr/>
        </p:nvSpPr>
        <p:spPr bwMode="auto">
          <a:xfrm>
            <a:off x="3289300" y="1447800"/>
            <a:ext cx="198438" cy="198438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1" name="Oval 1094"/>
          <p:cNvSpPr>
            <a:spLocks noChangeAspect="1" noChangeArrowheads="1"/>
          </p:cNvSpPr>
          <p:nvPr/>
        </p:nvSpPr>
        <p:spPr bwMode="auto">
          <a:xfrm>
            <a:off x="2674938" y="2495550"/>
            <a:ext cx="198437" cy="198438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2" name="Text Box 1095"/>
          <p:cNvSpPr txBox="1">
            <a:spLocks noChangeArrowheads="1"/>
          </p:cNvSpPr>
          <p:nvPr/>
        </p:nvSpPr>
        <p:spPr bwMode="auto">
          <a:xfrm>
            <a:off x="3106738" y="1952625"/>
            <a:ext cx="53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3600" b="1" u="none">
                <a:latin typeface="Arial" charset="0"/>
              </a:rPr>
              <a:t>O</a:t>
            </a:r>
            <a:endParaRPr lang="en-GB" sz="2400" b="1" u="none">
              <a:latin typeface="Arial" charset="0"/>
            </a:endParaRPr>
          </a:p>
        </p:txBody>
      </p:sp>
      <p:sp>
        <p:nvSpPr>
          <p:cNvPr id="52243" name="Oval 1096"/>
          <p:cNvSpPr>
            <a:spLocks noChangeAspect="1" noChangeArrowheads="1"/>
          </p:cNvSpPr>
          <p:nvPr/>
        </p:nvSpPr>
        <p:spPr bwMode="auto">
          <a:xfrm>
            <a:off x="3908425" y="2506663"/>
            <a:ext cx="198438" cy="198437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4" name="Oval 1097"/>
          <p:cNvSpPr>
            <a:spLocks noChangeAspect="1" noChangeArrowheads="1"/>
          </p:cNvSpPr>
          <p:nvPr/>
        </p:nvSpPr>
        <p:spPr bwMode="auto">
          <a:xfrm>
            <a:off x="3255963" y="2876550"/>
            <a:ext cx="198437" cy="198438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5" name="Oval 1098"/>
          <p:cNvSpPr>
            <a:spLocks noChangeArrowheads="1"/>
          </p:cNvSpPr>
          <p:nvPr/>
        </p:nvSpPr>
        <p:spPr bwMode="auto">
          <a:xfrm>
            <a:off x="5778500" y="1557338"/>
            <a:ext cx="1403350" cy="1428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52246" name="Oval 1099"/>
          <p:cNvSpPr>
            <a:spLocks noChangeAspect="1" noChangeArrowheads="1"/>
          </p:cNvSpPr>
          <p:nvPr/>
        </p:nvSpPr>
        <p:spPr bwMode="auto">
          <a:xfrm>
            <a:off x="6921500" y="1724025"/>
            <a:ext cx="198438" cy="198438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7" name="Oval 1100"/>
          <p:cNvSpPr>
            <a:spLocks noChangeAspect="1" noChangeArrowheads="1"/>
          </p:cNvSpPr>
          <p:nvPr/>
        </p:nvSpPr>
        <p:spPr bwMode="auto">
          <a:xfrm>
            <a:off x="5765800" y="1835150"/>
            <a:ext cx="198438" cy="198438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8" name="Oval 1101"/>
          <p:cNvSpPr>
            <a:spLocks noChangeAspect="1" noChangeArrowheads="1"/>
          </p:cNvSpPr>
          <p:nvPr/>
        </p:nvSpPr>
        <p:spPr bwMode="auto">
          <a:xfrm>
            <a:off x="6388100" y="1447800"/>
            <a:ext cx="198438" cy="198438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9" name="Oval 1102"/>
          <p:cNvSpPr>
            <a:spLocks noChangeAspect="1" noChangeArrowheads="1"/>
          </p:cNvSpPr>
          <p:nvPr/>
        </p:nvSpPr>
        <p:spPr bwMode="auto">
          <a:xfrm>
            <a:off x="5773738" y="2495550"/>
            <a:ext cx="198437" cy="198438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0" name="Text Box 1103"/>
          <p:cNvSpPr txBox="1">
            <a:spLocks noChangeArrowheads="1"/>
          </p:cNvSpPr>
          <p:nvPr/>
        </p:nvSpPr>
        <p:spPr bwMode="auto">
          <a:xfrm>
            <a:off x="6205538" y="1952625"/>
            <a:ext cx="53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3600" b="1" u="none">
                <a:latin typeface="Arial" charset="0"/>
              </a:rPr>
              <a:t>O</a:t>
            </a:r>
            <a:endParaRPr lang="en-GB" sz="2400" b="1" u="none">
              <a:latin typeface="Arial" charset="0"/>
            </a:endParaRPr>
          </a:p>
        </p:txBody>
      </p:sp>
      <p:sp>
        <p:nvSpPr>
          <p:cNvPr id="52251" name="Oval 1104"/>
          <p:cNvSpPr>
            <a:spLocks noChangeAspect="1" noChangeArrowheads="1"/>
          </p:cNvSpPr>
          <p:nvPr/>
        </p:nvSpPr>
        <p:spPr bwMode="auto">
          <a:xfrm>
            <a:off x="6892925" y="2354263"/>
            <a:ext cx="198438" cy="198437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2" name="Oval 1105"/>
          <p:cNvSpPr>
            <a:spLocks noChangeAspect="1" noChangeArrowheads="1"/>
          </p:cNvSpPr>
          <p:nvPr/>
        </p:nvSpPr>
        <p:spPr bwMode="auto">
          <a:xfrm>
            <a:off x="6354763" y="2876550"/>
            <a:ext cx="198437" cy="198438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3" name="Oval 1106"/>
          <p:cNvSpPr>
            <a:spLocks noChangeArrowheads="1"/>
          </p:cNvSpPr>
          <p:nvPr/>
        </p:nvSpPr>
        <p:spPr bwMode="auto">
          <a:xfrm>
            <a:off x="6837363" y="1595438"/>
            <a:ext cx="1403350" cy="1428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52254" name="Oval 1107"/>
          <p:cNvSpPr>
            <a:spLocks noChangeAspect="1" noChangeArrowheads="1"/>
          </p:cNvSpPr>
          <p:nvPr/>
        </p:nvSpPr>
        <p:spPr bwMode="auto">
          <a:xfrm>
            <a:off x="8043863" y="1889125"/>
            <a:ext cx="198437" cy="198438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5" name="Oval 1108"/>
          <p:cNvSpPr>
            <a:spLocks noChangeAspect="1" noChangeArrowheads="1"/>
          </p:cNvSpPr>
          <p:nvPr/>
        </p:nvSpPr>
        <p:spPr bwMode="auto">
          <a:xfrm>
            <a:off x="6926263" y="1962150"/>
            <a:ext cx="198437" cy="198438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6" name="Oval 1109"/>
          <p:cNvSpPr>
            <a:spLocks noChangeAspect="1" noChangeArrowheads="1"/>
          </p:cNvSpPr>
          <p:nvPr/>
        </p:nvSpPr>
        <p:spPr bwMode="auto">
          <a:xfrm>
            <a:off x="7446963" y="1485900"/>
            <a:ext cx="198437" cy="198438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7" name="Oval 1110"/>
          <p:cNvSpPr>
            <a:spLocks noChangeAspect="1" noChangeArrowheads="1"/>
          </p:cNvSpPr>
          <p:nvPr/>
        </p:nvSpPr>
        <p:spPr bwMode="auto">
          <a:xfrm>
            <a:off x="6896100" y="2609850"/>
            <a:ext cx="198438" cy="198438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8" name="Text Box 1111"/>
          <p:cNvSpPr txBox="1">
            <a:spLocks noChangeArrowheads="1"/>
          </p:cNvSpPr>
          <p:nvPr/>
        </p:nvSpPr>
        <p:spPr bwMode="auto">
          <a:xfrm>
            <a:off x="7264400" y="1990725"/>
            <a:ext cx="53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3600" b="1" u="none">
                <a:latin typeface="Arial" charset="0"/>
              </a:rPr>
              <a:t>O</a:t>
            </a:r>
            <a:endParaRPr lang="en-GB" sz="2400" b="1" u="none">
              <a:latin typeface="Arial" charset="0"/>
            </a:endParaRPr>
          </a:p>
        </p:txBody>
      </p:sp>
      <p:sp>
        <p:nvSpPr>
          <p:cNvPr id="52259" name="Oval 1112"/>
          <p:cNvSpPr>
            <a:spLocks noChangeAspect="1" noChangeArrowheads="1"/>
          </p:cNvSpPr>
          <p:nvPr/>
        </p:nvSpPr>
        <p:spPr bwMode="auto">
          <a:xfrm>
            <a:off x="8066088" y="2544763"/>
            <a:ext cx="198437" cy="198437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60" name="Oval 1113"/>
          <p:cNvSpPr>
            <a:spLocks noChangeAspect="1" noChangeArrowheads="1"/>
          </p:cNvSpPr>
          <p:nvPr/>
        </p:nvSpPr>
        <p:spPr bwMode="auto">
          <a:xfrm>
            <a:off x="7413625" y="2914650"/>
            <a:ext cx="198438" cy="198438"/>
          </a:xfrm>
          <a:prstGeom prst="ellipse">
            <a:avLst/>
          </a:prstGeom>
          <a:solidFill>
            <a:srgbClr val="0000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261" name="Group 1115"/>
          <p:cNvGrpSpPr>
            <a:grpSpLocks/>
          </p:cNvGrpSpPr>
          <p:nvPr/>
        </p:nvGrpSpPr>
        <p:grpSpPr bwMode="auto">
          <a:xfrm>
            <a:off x="4622800" y="4899025"/>
            <a:ext cx="1812925" cy="823913"/>
            <a:chOff x="3830" y="3062"/>
            <a:chExt cx="1142" cy="519"/>
          </a:xfrm>
        </p:grpSpPr>
        <p:sp>
          <p:nvSpPr>
            <p:cNvPr id="52268" name="Text Box 1082"/>
            <p:cNvSpPr txBox="1">
              <a:spLocks noChangeArrowheads="1"/>
            </p:cNvSpPr>
            <p:nvPr/>
          </p:nvSpPr>
          <p:spPr bwMode="auto">
            <a:xfrm>
              <a:off x="3830" y="3062"/>
              <a:ext cx="114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4800" b="1" u="none">
                  <a:latin typeface="Arial" charset="0"/>
                </a:rPr>
                <a:t>O    O</a:t>
              </a:r>
              <a:endParaRPr lang="en-GB" sz="2400" b="1" u="none">
                <a:latin typeface="Arial" charset="0"/>
              </a:endParaRPr>
            </a:p>
          </p:txBody>
        </p:sp>
        <p:sp>
          <p:nvSpPr>
            <p:cNvPr id="52269" name="Line 1084"/>
            <p:cNvSpPr>
              <a:spLocks noChangeShapeType="1"/>
            </p:cNvSpPr>
            <p:nvPr/>
          </p:nvSpPr>
          <p:spPr bwMode="auto">
            <a:xfrm>
              <a:off x="4279" y="3270"/>
              <a:ext cx="25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0" name="Line 1114"/>
            <p:cNvSpPr>
              <a:spLocks noChangeShapeType="1"/>
            </p:cNvSpPr>
            <p:nvPr/>
          </p:nvSpPr>
          <p:spPr bwMode="auto">
            <a:xfrm>
              <a:off x="4279" y="3366"/>
              <a:ext cx="25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262" name="Group 1128"/>
          <p:cNvGrpSpPr>
            <a:grpSpLocks/>
          </p:cNvGrpSpPr>
          <p:nvPr/>
        </p:nvGrpSpPr>
        <p:grpSpPr bwMode="auto">
          <a:xfrm>
            <a:off x="4729163" y="5943600"/>
            <a:ext cx="1490662" cy="622300"/>
            <a:chOff x="2243" y="3816"/>
            <a:chExt cx="939" cy="392"/>
          </a:xfrm>
        </p:grpSpPr>
        <p:pic>
          <p:nvPicPr>
            <p:cNvPr id="52266" name="Picture 1124" descr="atomO2l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" y="3818"/>
              <a:ext cx="564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67" name="Picture 1125" descr="atomO2r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3" y="3816"/>
              <a:ext cx="564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65" name="Text Box 1129"/>
          <p:cNvSpPr txBox="1">
            <a:spLocks noChangeArrowheads="1"/>
          </p:cNvSpPr>
          <p:nvPr/>
        </p:nvSpPr>
        <p:spPr bwMode="auto">
          <a:xfrm>
            <a:off x="7456488" y="4860925"/>
            <a:ext cx="8842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4800" b="1" u="none">
                <a:latin typeface="Arial" charset="0"/>
              </a:rPr>
              <a:t>O</a:t>
            </a:r>
            <a:r>
              <a:rPr lang="en-GB" sz="4800" b="1" u="none" baseline="-25000">
                <a:latin typeface="Arial" charset="0"/>
              </a:rPr>
              <a:t>2</a:t>
            </a:r>
            <a:endParaRPr lang="en-GB" sz="2400" b="1" u="none"/>
          </a:p>
        </p:txBody>
      </p:sp>
      <p:pic>
        <p:nvPicPr>
          <p:cNvPr id="46" name="Picture 45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 rot="19069487">
            <a:off x="-334353" y="9431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Simple </a:t>
            </a:r>
          </a:p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Molecules</a:t>
            </a:r>
            <a:endParaRPr lang="en-US" i="1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2" name="SMARTInkShape-709"/>
          <p:cNvSpPr/>
          <p:nvPr/>
        </p:nvSpPr>
        <p:spPr>
          <a:xfrm>
            <a:off x="1941640" y="4373580"/>
            <a:ext cx="1002292" cy="1788397"/>
          </a:xfrm>
          <a:custGeom>
            <a:avLst/>
            <a:gdLst/>
            <a:ahLst/>
            <a:cxnLst/>
            <a:rect l="0" t="0" r="0" b="0"/>
            <a:pathLst>
              <a:path w="1002292" h="1788397">
                <a:moveTo>
                  <a:pt x="240855" y="236044"/>
                </a:moveTo>
                <a:lnTo>
                  <a:pt x="234513" y="245776"/>
                </a:lnTo>
                <a:lnTo>
                  <a:pt x="221054" y="267002"/>
                </a:lnTo>
                <a:lnTo>
                  <a:pt x="207727" y="289861"/>
                </a:lnTo>
                <a:lnTo>
                  <a:pt x="194489" y="313809"/>
                </a:lnTo>
                <a:lnTo>
                  <a:pt x="181309" y="338483"/>
                </a:lnTo>
                <a:lnTo>
                  <a:pt x="168893" y="363641"/>
                </a:lnTo>
                <a:lnTo>
                  <a:pt x="156988" y="389122"/>
                </a:lnTo>
                <a:lnTo>
                  <a:pt x="145423" y="414817"/>
                </a:lnTo>
                <a:lnTo>
                  <a:pt x="134083" y="442107"/>
                </a:lnTo>
                <a:lnTo>
                  <a:pt x="122896" y="470461"/>
                </a:lnTo>
                <a:lnTo>
                  <a:pt x="111809" y="499524"/>
                </a:lnTo>
                <a:lnTo>
                  <a:pt x="100789" y="529059"/>
                </a:lnTo>
                <a:lnTo>
                  <a:pt x="89814" y="558908"/>
                </a:lnTo>
                <a:lnTo>
                  <a:pt x="78868" y="588968"/>
                </a:lnTo>
                <a:lnTo>
                  <a:pt x="69394" y="619894"/>
                </a:lnTo>
                <a:lnTo>
                  <a:pt x="60901" y="651397"/>
                </a:lnTo>
                <a:lnTo>
                  <a:pt x="53061" y="683285"/>
                </a:lnTo>
                <a:lnTo>
                  <a:pt x="45658" y="715429"/>
                </a:lnTo>
                <a:lnTo>
                  <a:pt x="38545" y="747744"/>
                </a:lnTo>
                <a:lnTo>
                  <a:pt x="31626" y="780174"/>
                </a:lnTo>
                <a:lnTo>
                  <a:pt x="25562" y="812679"/>
                </a:lnTo>
                <a:lnTo>
                  <a:pt x="20068" y="845234"/>
                </a:lnTo>
                <a:lnTo>
                  <a:pt x="14954" y="877823"/>
                </a:lnTo>
                <a:lnTo>
                  <a:pt x="10819" y="911161"/>
                </a:lnTo>
                <a:lnTo>
                  <a:pt x="7336" y="944998"/>
                </a:lnTo>
                <a:lnTo>
                  <a:pt x="4289" y="979168"/>
                </a:lnTo>
                <a:lnTo>
                  <a:pt x="2257" y="1012107"/>
                </a:lnTo>
                <a:lnTo>
                  <a:pt x="903" y="1044227"/>
                </a:lnTo>
                <a:lnTo>
                  <a:pt x="0" y="1075799"/>
                </a:lnTo>
                <a:lnTo>
                  <a:pt x="124" y="1107008"/>
                </a:lnTo>
                <a:lnTo>
                  <a:pt x="932" y="1137974"/>
                </a:lnTo>
                <a:lnTo>
                  <a:pt x="2196" y="1168778"/>
                </a:lnTo>
                <a:lnTo>
                  <a:pt x="4491" y="1199474"/>
                </a:lnTo>
                <a:lnTo>
                  <a:pt x="7472" y="1230097"/>
                </a:lnTo>
                <a:lnTo>
                  <a:pt x="10911" y="1260673"/>
                </a:lnTo>
                <a:lnTo>
                  <a:pt x="15380" y="1289766"/>
                </a:lnTo>
                <a:lnTo>
                  <a:pt x="20537" y="1317869"/>
                </a:lnTo>
                <a:lnTo>
                  <a:pt x="26152" y="1345314"/>
                </a:lnTo>
                <a:lnTo>
                  <a:pt x="32799" y="1372319"/>
                </a:lnTo>
                <a:lnTo>
                  <a:pt x="40133" y="1399030"/>
                </a:lnTo>
                <a:lnTo>
                  <a:pt x="47925" y="1425547"/>
                </a:lnTo>
                <a:lnTo>
                  <a:pt x="56748" y="1451207"/>
                </a:lnTo>
                <a:lnTo>
                  <a:pt x="66258" y="1476297"/>
                </a:lnTo>
                <a:lnTo>
                  <a:pt x="76227" y="1501007"/>
                </a:lnTo>
                <a:lnTo>
                  <a:pt x="86502" y="1524737"/>
                </a:lnTo>
                <a:lnTo>
                  <a:pt x="96981" y="1547815"/>
                </a:lnTo>
                <a:lnTo>
                  <a:pt x="107595" y="1570457"/>
                </a:lnTo>
                <a:lnTo>
                  <a:pt x="119751" y="1591357"/>
                </a:lnTo>
                <a:lnTo>
                  <a:pt x="132935" y="1611095"/>
                </a:lnTo>
                <a:lnTo>
                  <a:pt x="146804" y="1630061"/>
                </a:lnTo>
                <a:lnTo>
                  <a:pt x="161130" y="1647784"/>
                </a:lnTo>
                <a:lnTo>
                  <a:pt x="175761" y="1664680"/>
                </a:lnTo>
                <a:lnTo>
                  <a:pt x="205564" y="1695548"/>
                </a:lnTo>
                <a:lnTo>
                  <a:pt x="235743" y="1721363"/>
                </a:lnTo>
                <a:lnTo>
                  <a:pt x="268025" y="1742996"/>
                </a:lnTo>
                <a:lnTo>
                  <a:pt x="284762" y="1752829"/>
                </a:lnTo>
                <a:lnTo>
                  <a:pt x="302450" y="1761561"/>
                </a:lnTo>
                <a:lnTo>
                  <a:pt x="320775" y="1769560"/>
                </a:lnTo>
                <a:lnTo>
                  <a:pt x="339522" y="1777069"/>
                </a:lnTo>
                <a:lnTo>
                  <a:pt x="358552" y="1782076"/>
                </a:lnTo>
                <a:lnTo>
                  <a:pt x="377770" y="1785413"/>
                </a:lnTo>
                <a:lnTo>
                  <a:pt x="397113" y="1787638"/>
                </a:lnTo>
                <a:lnTo>
                  <a:pt x="415814" y="1788396"/>
                </a:lnTo>
                <a:lnTo>
                  <a:pt x="434088" y="1788175"/>
                </a:lnTo>
                <a:lnTo>
                  <a:pt x="452076" y="1787302"/>
                </a:lnTo>
                <a:lnTo>
                  <a:pt x="470599" y="1784543"/>
                </a:lnTo>
                <a:lnTo>
                  <a:pt x="489479" y="1780528"/>
                </a:lnTo>
                <a:lnTo>
                  <a:pt x="508597" y="1775673"/>
                </a:lnTo>
                <a:lnTo>
                  <a:pt x="527875" y="1769533"/>
                </a:lnTo>
                <a:lnTo>
                  <a:pt x="547257" y="1762537"/>
                </a:lnTo>
                <a:lnTo>
                  <a:pt x="566711" y="1754971"/>
                </a:lnTo>
                <a:lnTo>
                  <a:pt x="585485" y="1745572"/>
                </a:lnTo>
                <a:lnTo>
                  <a:pt x="603807" y="1734951"/>
                </a:lnTo>
                <a:lnTo>
                  <a:pt x="621827" y="1723518"/>
                </a:lnTo>
                <a:lnTo>
                  <a:pt x="639647" y="1710815"/>
                </a:lnTo>
                <a:lnTo>
                  <a:pt x="657332" y="1697266"/>
                </a:lnTo>
                <a:lnTo>
                  <a:pt x="674928" y="1683153"/>
                </a:lnTo>
                <a:lnTo>
                  <a:pt x="692464" y="1667214"/>
                </a:lnTo>
                <a:lnTo>
                  <a:pt x="709961" y="1650057"/>
                </a:lnTo>
                <a:lnTo>
                  <a:pt x="727431" y="1632086"/>
                </a:lnTo>
                <a:lnTo>
                  <a:pt x="744158" y="1612848"/>
                </a:lnTo>
                <a:lnTo>
                  <a:pt x="760389" y="1592767"/>
                </a:lnTo>
                <a:lnTo>
                  <a:pt x="776290" y="1572122"/>
                </a:lnTo>
                <a:lnTo>
                  <a:pt x="791245" y="1549649"/>
                </a:lnTo>
                <a:lnTo>
                  <a:pt x="805569" y="1525960"/>
                </a:lnTo>
                <a:lnTo>
                  <a:pt x="819473" y="1501458"/>
                </a:lnTo>
                <a:lnTo>
                  <a:pt x="833095" y="1476415"/>
                </a:lnTo>
                <a:lnTo>
                  <a:pt x="846532" y="1451011"/>
                </a:lnTo>
                <a:lnTo>
                  <a:pt x="859844" y="1425367"/>
                </a:lnTo>
                <a:lnTo>
                  <a:pt x="872347" y="1398835"/>
                </a:lnTo>
                <a:lnTo>
                  <a:pt x="884312" y="1371714"/>
                </a:lnTo>
                <a:lnTo>
                  <a:pt x="895916" y="1344199"/>
                </a:lnTo>
                <a:lnTo>
                  <a:pt x="906556" y="1316421"/>
                </a:lnTo>
                <a:lnTo>
                  <a:pt x="916551" y="1288469"/>
                </a:lnTo>
                <a:lnTo>
                  <a:pt x="926118" y="1260399"/>
                </a:lnTo>
                <a:lnTo>
                  <a:pt x="935399" y="1230800"/>
                </a:lnTo>
                <a:lnTo>
                  <a:pt x="944488" y="1200182"/>
                </a:lnTo>
                <a:lnTo>
                  <a:pt x="953452" y="1168884"/>
                </a:lnTo>
                <a:lnTo>
                  <a:pt x="960878" y="1137859"/>
                </a:lnTo>
                <a:lnTo>
                  <a:pt x="967281" y="1107016"/>
                </a:lnTo>
                <a:lnTo>
                  <a:pt x="973001" y="1076293"/>
                </a:lnTo>
                <a:lnTo>
                  <a:pt x="978265" y="1045652"/>
                </a:lnTo>
                <a:lnTo>
                  <a:pt x="983226" y="1015064"/>
                </a:lnTo>
                <a:lnTo>
                  <a:pt x="987985" y="984512"/>
                </a:lnTo>
                <a:lnTo>
                  <a:pt x="991883" y="953258"/>
                </a:lnTo>
                <a:lnTo>
                  <a:pt x="995208" y="921537"/>
                </a:lnTo>
                <a:lnTo>
                  <a:pt x="998150" y="889504"/>
                </a:lnTo>
                <a:lnTo>
                  <a:pt x="1000111" y="857989"/>
                </a:lnTo>
                <a:lnTo>
                  <a:pt x="1001419" y="826818"/>
                </a:lnTo>
                <a:lnTo>
                  <a:pt x="1002291" y="795877"/>
                </a:lnTo>
                <a:lnTo>
                  <a:pt x="1002146" y="765091"/>
                </a:lnTo>
                <a:lnTo>
                  <a:pt x="1001324" y="734406"/>
                </a:lnTo>
                <a:lnTo>
                  <a:pt x="1000050" y="703790"/>
                </a:lnTo>
                <a:lnTo>
                  <a:pt x="998476" y="674670"/>
                </a:lnTo>
                <a:lnTo>
                  <a:pt x="996700" y="646549"/>
                </a:lnTo>
                <a:lnTo>
                  <a:pt x="994790" y="619092"/>
                </a:lnTo>
                <a:lnTo>
                  <a:pt x="992066" y="592080"/>
                </a:lnTo>
                <a:lnTo>
                  <a:pt x="988798" y="565362"/>
                </a:lnTo>
                <a:lnTo>
                  <a:pt x="985168" y="538842"/>
                </a:lnTo>
                <a:lnTo>
                  <a:pt x="979846" y="513179"/>
                </a:lnTo>
                <a:lnTo>
                  <a:pt x="973394" y="488088"/>
                </a:lnTo>
                <a:lnTo>
                  <a:pt x="966190" y="463378"/>
                </a:lnTo>
                <a:lnTo>
                  <a:pt x="958485" y="438922"/>
                </a:lnTo>
                <a:lnTo>
                  <a:pt x="950445" y="414634"/>
                </a:lnTo>
                <a:lnTo>
                  <a:pt x="942182" y="390460"/>
                </a:lnTo>
                <a:lnTo>
                  <a:pt x="933771" y="367087"/>
                </a:lnTo>
                <a:lnTo>
                  <a:pt x="925260" y="344247"/>
                </a:lnTo>
                <a:lnTo>
                  <a:pt x="916684" y="321764"/>
                </a:lnTo>
                <a:lnTo>
                  <a:pt x="907338" y="300969"/>
                </a:lnTo>
                <a:lnTo>
                  <a:pt x="897479" y="281300"/>
                </a:lnTo>
                <a:lnTo>
                  <a:pt x="887277" y="262382"/>
                </a:lnTo>
                <a:lnTo>
                  <a:pt x="876122" y="243964"/>
                </a:lnTo>
                <a:lnTo>
                  <a:pt x="864331" y="225880"/>
                </a:lnTo>
                <a:lnTo>
                  <a:pt x="852116" y="208018"/>
                </a:lnTo>
                <a:lnTo>
                  <a:pt x="839618" y="191030"/>
                </a:lnTo>
                <a:lnTo>
                  <a:pt x="814120" y="158608"/>
                </a:lnTo>
                <a:lnTo>
                  <a:pt x="788273" y="129200"/>
                </a:lnTo>
                <a:lnTo>
                  <a:pt x="761546" y="102341"/>
                </a:lnTo>
                <a:lnTo>
                  <a:pt x="732734" y="78308"/>
                </a:lnTo>
                <a:lnTo>
                  <a:pt x="701060" y="57467"/>
                </a:lnTo>
                <a:lnTo>
                  <a:pt x="684486" y="47846"/>
                </a:lnTo>
                <a:lnTo>
                  <a:pt x="667631" y="39255"/>
                </a:lnTo>
                <a:lnTo>
                  <a:pt x="650588" y="31350"/>
                </a:lnTo>
                <a:lnTo>
                  <a:pt x="633421" y="23902"/>
                </a:lnTo>
                <a:lnTo>
                  <a:pt x="616170" y="17486"/>
                </a:lnTo>
                <a:lnTo>
                  <a:pt x="598864" y="11757"/>
                </a:lnTo>
                <a:lnTo>
                  <a:pt x="581521" y="6487"/>
                </a:lnTo>
                <a:lnTo>
                  <a:pt x="563427" y="2973"/>
                </a:lnTo>
                <a:lnTo>
                  <a:pt x="544833" y="631"/>
                </a:lnTo>
                <a:lnTo>
                  <a:pt x="53718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Shape-710"/>
          <p:cNvSpPr/>
          <p:nvPr/>
        </p:nvSpPr>
        <p:spPr>
          <a:xfrm>
            <a:off x="2581713" y="4291149"/>
            <a:ext cx="1316707" cy="1886655"/>
          </a:xfrm>
          <a:custGeom>
            <a:avLst/>
            <a:gdLst/>
            <a:ahLst/>
            <a:cxnLst/>
            <a:rect l="0" t="0" r="0" b="0"/>
            <a:pathLst>
              <a:path w="1316707" h="1886655">
                <a:moveTo>
                  <a:pt x="755847" y="0"/>
                </a:moveTo>
                <a:lnTo>
                  <a:pt x="749181" y="725"/>
                </a:lnTo>
                <a:lnTo>
                  <a:pt x="722312" y="9090"/>
                </a:lnTo>
                <a:lnTo>
                  <a:pt x="696400" y="18820"/>
                </a:lnTo>
                <a:lnTo>
                  <a:pt x="665742" y="30895"/>
                </a:lnTo>
                <a:lnTo>
                  <a:pt x="633677" y="50600"/>
                </a:lnTo>
                <a:lnTo>
                  <a:pt x="608174" y="64580"/>
                </a:lnTo>
                <a:lnTo>
                  <a:pt x="581357" y="78776"/>
                </a:lnTo>
                <a:lnTo>
                  <a:pt x="557344" y="94762"/>
                </a:lnTo>
                <a:lnTo>
                  <a:pt x="530705" y="113478"/>
                </a:lnTo>
                <a:lnTo>
                  <a:pt x="502658" y="134617"/>
                </a:lnTo>
                <a:lnTo>
                  <a:pt x="475679" y="158527"/>
                </a:lnTo>
                <a:lnTo>
                  <a:pt x="447239" y="185603"/>
                </a:lnTo>
                <a:lnTo>
                  <a:pt x="418391" y="215295"/>
                </a:lnTo>
                <a:lnTo>
                  <a:pt x="391055" y="247845"/>
                </a:lnTo>
                <a:lnTo>
                  <a:pt x="376943" y="264652"/>
                </a:lnTo>
                <a:lnTo>
                  <a:pt x="362456" y="281663"/>
                </a:lnTo>
                <a:lnTo>
                  <a:pt x="347718" y="298810"/>
                </a:lnTo>
                <a:lnTo>
                  <a:pt x="332812" y="317498"/>
                </a:lnTo>
                <a:lnTo>
                  <a:pt x="317795" y="337213"/>
                </a:lnTo>
                <a:lnTo>
                  <a:pt x="302704" y="357615"/>
                </a:lnTo>
                <a:lnTo>
                  <a:pt x="288289" y="379198"/>
                </a:lnTo>
                <a:lnTo>
                  <a:pt x="274324" y="401570"/>
                </a:lnTo>
                <a:lnTo>
                  <a:pt x="260660" y="424467"/>
                </a:lnTo>
                <a:lnTo>
                  <a:pt x="246471" y="447715"/>
                </a:lnTo>
                <a:lnTo>
                  <a:pt x="231932" y="471196"/>
                </a:lnTo>
                <a:lnTo>
                  <a:pt x="217159" y="494834"/>
                </a:lnTo>
                <a:lnTo>
                  <a:pt x="202956" y="518574"/>
                </a:lnTo>
                <a:lnTo>
                  <a:pt x="189133" y="542385"/>
                </a:lnTo>
                <a:lnTo>
                  <a:pt x="175563" y="566241"/>
                </a:lnTo>
                <a:lnTo>
                  <a:pt x="162888" y="590854"/>
                </a:lnTo>
                <a:lnTo>
                  <a:pt x="150810" y="615970"/>
                </a:lnTo>
                <a:lnTo>
                  <a:pt x="139128" y="641424"/>
                </a:lnTo>
                <a:lnTo>
                  <a:pt x="127713" y="667102"/>
                </a:lnTo>
                <a:lnTo>
                  <a:pt x="116474" y="692929"/>
                </a:lnTo>
                <a:lnTo>
                  <a:pt x="105352" y="718855"/>
                </a:lnTo>
                <a:lnTo>
                  <a:pt x="95035" y="745574"/>
                </a:lnTo>
                <a:lnTo>
                  <a:pt x="85254" y="772821"/>
                </a:lnTo>
                <a:lnTo>
                  <a:pt x="75831" y="800419"/>
                </a:lnTo>
                <a:lnTo>
                  <a:pt x="67372" y="828252"/>
                </a:lnTo>
                <a:lnTo>
                  <a:pt x="59555" y="856243"/>
                </a:lnTo>
                <a:lnTo>
                  <a:pt x="52166" y="884337"/>
                </a:lnTo>
                <a:lnTo>
                  <a:pt x="45064" y="912500"/>
                </a:lnTo>
                <a:lnTo>
                  <a:pt x="38151" y="940710"/>
                </a:lnTo>
                <a:lnTo>
                  <a:pt x="31366" y="968952"/>
                </a:lnTo>
                <a:lnTo>
                  <a:pt x="25391" y="997939"/>
                </a:lnTo>
                <a:lnTo>
                  <a:pt x="19957" y="1027424"/>
                </a:lnTo>
                <a:lnTo>
                  <a:pt x="14882" y="1057241"/>
                </a:lnTo>
                <a:lnTo>
                  <a:pt x="10773" y="1086552"/>
                </a:lnTo>
                <a:lnTo>
                  <a:pt x="7308" y="1115529"/>
                </a:lnTo>
                <a:lnTo>
                  <a:pt x="4273" y="1144279"/>
                </a:lnTo>
                <a:lnTo>
                  <a:pt x="2249" y="1172881"/>
                </a:lnTo>
                <a:lnTo>
                  <a:pt x="900" y="1201384"/>
                </a:lnTo>
                <a:lnTo>
                  <a:pt x="0" y="1229819"/>
                </a:lnTo>
                <a:lnTo>
                  <a:pt x="126" y="1257485"/>
                </a:lnTo>
                <a:lnTo>
                  <a:pt x="936" y="1284638"/>
                </a:lnTo>
                <a:lnTo>
                  <a:pt x="2202" y="1311448"/>
                </a:lnTo>
                <a:lnTo>
                  <a:pt x="4497" y="1338030"/>
                </a:lnTo>
                <a:lnTo>
                  <a:pt x="7478" y="1364460"/>
                </a:lnTo>
                <a:lnTo>
                  <a:pt x="10917" y="1390788"/>
                </a:lnTo>
                <a:lnTo>
                  <a:pt x="15387" y="1416324"/>
                </a:lnTo>
                <a:lnTo>
                  <a:pt x="20544" y="1441329"/>
                </a:lnTo>
                <a:lnTo>
                  <a:pt x="26159" y="1465983"/>
                </a:lnTo>
                <a:lnTo>
                  <a:pt x="32806" y="1490403"/>
                </a:lnTo>
                <a:lnTo>
                  <a:pt x="40139" y="1514664"/>
                </a:lnTo>
                <a:lnTo>
                  <a:pt x="47932" y="1538822"/>
                </a:lnTo>
                <a:lnTo>
                  <a:pt x="56029" y="1561458"/>
                </a:lnTo>
                <a:lnTo>
                  <a:pt x="64330" y="1583080"/>
                </a:lnTo>
                <a:lnTo>
                  <a:pt x="72767" y="1604026"/>
                </a:lnTo>
                <a:lnTo>
                  <a:pt x="82021" y="1624522"/>
                </a:lnTo>
                <a:lnTo>
                  <a:pt x="91818" y="1644718"/>
                </a:lnTo>
                <a:lnTo>
                  <a:pt x="101978" y="1664712"/>
                </a:lnTo>
                <a:lnTo>
                  <a:pt x="113106" y="1683122"/>
                </a:lnTo>
                <a:lnTo>
                  <a:pt x="124879" y="1700476"/>
                </a:lnTo>
                <a:lnTo>
                  <a:pt x="137082" y="1717125"/>
                </a:lnTo>
                <a:lnTo>
                  <a:pt x="162251" y="1749170"/>
                </a:lnTo>
                <a:lnTo>
                  <a:pt x="188678" y="1778894"/>
                </a:lnTo>
                <a:lnTo>
                  <a:pt x="217356" y="1804200"/>
                </a:lnTo>
                <a:lnTo>
                  <a:pt x="248971" y="1825607"/>
                </a:lnTo>
                <a:lnTo>
                  <a:pt x="265529" y="1835380"/>
                </a:lnTo>
                <a:lnTo>
                  <a:pt x="282374" y="1844072"/>
                </a:lnTo>
                <a:lnTo>
                  <a:pt x="299410" y="1852044"/>
                </a:lnTo>
                <a:lnTo>
                  <a:pt x="316573" y="1859536"/>
                </a:lnTo>
                <a:lnTo>
                  <a:pt x="334546" y="1865982"/>
                </a:lnTo>
                <a:lnTo>
                  <a:pt x="353060" y="1871731"/>
                </a:lnTo>
                <a:lnTo>
                  <a:pt x="371934" y="1877014"/>
                </a:lnTo>
                <a:lnTo>
                  <a:pt x="390322" y="1880537"/>
                </a:lnTo>
                <a:lnTo>
                  <a:pt x="408386" y="1882885"/>
                </a:lnTo>
                <a:lnTo>
                  <a:pt x="426235" y="1884451"/>
                </a:lnTo>
                <a:lnTo>
                  <a:pt x="444666" y="1885494"/>
                </a:lnTo>
                <a:lnTo>
                  <a:pt x="463484" y="1886190"/>
                </a:lnTo>
                <a:lnTo>
                  <a:pt x="482561" y="1886654"/>
                </a:lnTo>
                <a:lnTo>
                  <a:pt x="502537" y="1885512"/>
                </a:lnTo>
                <a:lnTo>
                  <a:pt x="523111" y="1883300"/>
                </a:lnTo>
                <a:lnTo>
                  <a:pt x="544084" y="1880372"/>
                </a:lnTo>
                <a:lnTo>
                  <a:pt x="565323" y="1876244"/>
                </a:lnTo>
                <a:lnTo>
                  <a:pt x="586740" y="1871316"/>
                </a:lnTo>
                <a:lnTo>
                  <a:pt x="608274" y="1865852"/>
                </a:lnTo>
                <a:lnTo>
                  <a:pt x="629163" y="1858581"/>
                </a:lnTo>
                <a:lnTo>
                  <a:pt x="649619" y="1850105"/>
                </a:lnTo>
                <a:lnTo>
                  <a:pt x="669789" y="1840826"/>
                </a:lnTo>
                <a:lnTo>
                  <a:pt x="690492" y="1831012"/>
                </a:lnTo>
                <a:lnTo>
                  <a:pt x="711551" y="1820840"/>
                </a:lnTo>
                <a:lnTo>
                  <a:pt x="732848" y="1810431"/>
                </a:lnTo>
                <a:lnTo>
                  <a:pt x="753577" y="1798410"/>
                </a:lnTo>
                <a:lnTo>
                  <a:pt x="773928" y="1785317"/>
                </a:lnTo>
                <a:lnTo>
                  <a:pt x="794027" y="1771508"/>
                </a:lnTo>
                <a:lnTo>
                  <a:pt x="813957" y="1756496"/>
                </a:lnTo>
                <a:lnTo>
                  <a:pt x="833776" y="1740683"/>
                </a:lnTo>
                <a:lnTo>
                  <a:pt x="853520" y="1724335"/>
                </a:lnTo>
                <a:lnTo>
                  <a:pt x="873214" y="1707631"/>
                </a:lnTo>
                <a:lnTo>
                  <a:pt x="892874" y="1690689"/>
                </a:lnTo>
                <a:lnTo>
                  <a:pt x="912513" y="1673589"/>
                </a:lnTo>
                <a:lnTo>
                  <a:pt x="932136" y="1654931"/>
                </a:lnTo>
                <a:lnTo>
                  <a:pt x="951750" y="1635237"/>
                </a:lnTo>
                <a:lnTo>
                  <a:pt x="971358" y="1614849"/>
                </a:lnTo>
                <a:lnTo>
                  <a:pt x="990235" y="1594000"/>
                </a:lnTo>
                <a:lnTo>
                  <a:pt x="1008626" y="1572843"/>
                </a:lnTo>
                <a:lnTo>
                  <a:pt x="1026692" y="1551482"/>
                </a:lnTo>
                <a:lnTo>
                  <a:pt x="1044541" y="1528533"/>
                </a:lnTo>
                <a:lnTo>
                  <a:pt x="1062247" y="1504525"/>
                </a:lnTo>
                <a:lnTo>
                  <a:pt x="1079857" y="1479810"/>
                </a:lnTo>
                <a:lnTo>
                  <a:pt x="1095951" y="1453900"/>
                </a:lnTo>
                <a:lnTo>
                  <a:pt x="1111034" y="1427192"/>
                </a:lnTo>
                <a:lnTo>
                  <a:pt x="1125444" y="1399953"/>
                </a:lnTo>
                <a:lnTo>
                  <a:pt x="1140131" y="1372358"/>
                </a:lnTo>
                <a:lnTo>
                  <a:pt x="1155002" y="1344528"/>
                </a:lnTo>
                <a:lnTo>
                  <a:pt x="1169996" y="1316541"/>
                </a:lnTo>
                <a:lnTo>
                  <a:pt x="1183620" y="1288447"/>
                </a:lnTo>
                <a:lnTo>
                  <a:pt x="1196332" y="1260285"/>
                </a:lnTo>
                <a:lnTo>
                  <a:pt x="1208435" y="1232075"/>
                </a:lnTo>
                <a:lnTo>
                  <a:pt x="1220132" y="1203109"/>
                </a:lnTo>
                <a:lnTo>
                  <a:pt x="1231559" y="1173638"/>
                </a:lnTo>
                <a:lnTo>
                  <a:pt x="1242805" y="1143831"/>
                </a:lnTo>
                <a:lnTo>
                  <a:pt x="1253206" y="1113800"/>
                </a:lnTo>
                <a:lnTo>
                  <a:pt x="1263043" y="1083619"/>
                </a:lnTo>
                <a:lnTo>
                  <a:pt x="1272503" y="1053338"/>
                </a:lnTo>
                <a:lnTo>
                  <a:pt x="1280261" y="1022991"/>
                </a:lnTo>
                <a:lnTo>
                  <a:pt x="1286885" y="992599"/>
                </a:lnTo>
                <a:lnTo>
                  <a:pt x="1292752" y="962178"/>
                </a:lnTo>
                <a:lnTo>
                  <a:pt x="1298115" y="931738"/>
                </a:lnTo>
                <a:lnTo>
                  <a:pt x="1303143" y="901284"/>
                </a:lnTo>
                <a:lnTo>
                  <a:pt x="1307945" y="870822"/>
                </a:lnTo>
                <a:lnTo>
                  <a:pt x="1311146" y="841079"/>
                </a:lnTo>
                <a:lnTo>
                  <a:pt x="1313281" y="811816"/>
                </a:lnTo>
                <a:lnTo>
                  <a:pt x="1314704" y="782873"/>
                </a:lnTo>
                <a:lnTo>
                  <a:pt x="1315652" y="754143"/>
                </a:lnTo>
                <a:lnTo>
                  <a:pt x="1316285" y="725557"/>
                </a:lnTo>
                <a:lnTo>
                  <a:pt x="1316706" y="697064"/>
                </a:lnTo>
                <a:lnTo>
                  <a:pt x="1316262" y="668635"/>
                </a:lnTo>
                <a:lnTo>
                  <a:pt x="1315239" y="640248"/>
                </a:lnTo>
                <a:lnTo>
                  <a:pt x="1313833" y="611889"/>
                </a:lnTo>
                <a:lnTo>
                  <a:pt x="1311443" y="585000"/>
                </a:lnTo>
                <a:lnTo>
                  <a:pt x="1308398" y="559091"/>
                </a:lnTo>
                <a:lnTo>
                  <a:pt x="1304918" y="533836"/>
                </a:lnTo>
                <a:lnTo>
                  <a:pt x="1300420" y="509017"/>
                </a:lnTo>
                <a:lnTo>
                  <a:pt x="1295244" y="484487"/>
                </a:lnTo>
                <a:lnTo>
                  <a:pt x="1289616" y="460151"/>
                </a:lnTo>
                <a:lnTo>
                  <a:pt x="1282962" y="435944"/>
                </a:lnTo>
                <a:lnTo>
                  <a:pt x="1275622" y="411824"/>
                </a:lnTo>
                <a:lnTo>
                  <a:pt x="1267827" y="387760"/>
                </a:lnTo>
                <a:lnTo>
                  <a:pt x="1259727" y="365187"/>
                </a:lnTo>
                <a:lnTo>
                  <a:pt x="1251424" y="343606"/>
                </a:lnTo>
                <a:lnTo>
                  <a:pt x="1242986" y="322688"/>
                </a:lnTo>
                <a:lnTo>
                  <a:pt x="1233732" y="302936"/>
                </a:lnTo>
                <a:lnTo>
                  <a:pt x="1223934" y="283963"/>
                </a:lnTo>
                <a:lnTo>
                  <a:pt x="1213774" y="265509"/>
                </a:lnTo>
                <a:lnTo>
                  <a:pt x="1202646" y="248126"/>
                </a:lnTo>
                <a:lnTo>
                  <a:pt x="1190873" y="231457"/>
                </a:lnTo>
                <a:lnTo>
                  <a:pt x="1166180" y="200115"/>
                </a:lnTo>
                <a:lnTo>
                  <a:pt x="1140692" y="171672"/>
                </a:lnTo>
                <a:lnTo>
                  <a:pt x="1112914" y="146451"/>
                </a:lnTo>
                <a:lnTo>
                  <a:pt x="1083635" y="123871"/>
                </a:lnTo>
                <a:lnTo>
                  <a:pt x="1053689" y="104161"/>
                </a:lnTo>
                <a:lnTo>
                  <a:pt x="1021510" y="87659"/>
                </a:lnTo>
                <a:lnTo>
                  <a:pt x="1004802" y="80211"/>
                </a:lnTo>
                <a:lnTo>
                  <a:pt x="987857" y="73068"/>
                </a:lnTo>
                <a:lnTo>
                  <a:pt x="970754" y="66129"/>
                </a:lnTo>
                <a:lnTo>
                  <a:pt x="953547" y="59325"/>
                </a:lnTo>
                <a:lnTo>
                  <a:pt x="936270" y="54065"/>
                </a:lnTo>
                <a:lnTo>
                  <a:pt x="918946" y="49831"/>
                </a:lnTo>
                <a:lnTo>
                  <a:pt x="901591" y="46284"/>
                </a:lnTo>
                <a:lnTo>
                  <a:pt x="884215" y="43193"/>
                </a:lnTo>
                <a:lnTo>
                  <a:pt x="866826" y="40406"/>
                </a:lnTo>
                <a:lnTo>
                  <a:pt x="849427" y="37823"/>
                </a:lnTo>
                <a:lnTo>
                  <a:pt x="832022" y="36826"/>
                </a:lnTo>
                <a:lnTo>
                  <a:pt x="814613" y="36888"/>
                </a:lnTo>
                <a:lnTo>
                  <a:pt x="797202" y="37655"/>
                </a:lnTo>
                <a:lnTo>
                  <a:pt x="779788" y="38891"/>
                </a:lnTo>
                <a:lnTo>
                  <a:pt x="762373" y="40442"/>
                </a:lnTo>
                <a:lnTo>
                  <a:pt x="744958" y="42201"/>
                </a:lnTo>
                <a:lnTo>
                  <a:pt x="728268" y="44825"/>
                </a:lnTo>
                <a:lnTo>
                  <a:pt x="696176" y="51611"/>
                </a:lnTo>
                <a:lnTo>
                  <a:pt x="666915" y="59466"/>
                </a:lnTo>
                <a:lnTo>
                  <a:pt x="641573" y="67069"/>
                </a:lnTo>
                <a:lnTo>
                  <a:pt x="605624" y="7837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SMARTInkShape-Group137"/>
          <p:cNvGrpSpPr/>
          <p:nvPr/>
        </p:nvGrpSpPr>
        <p:grpSpPr>
          <a:xfrm>
            <a:off x="1913744" y="5068388"/>
            <a:ext cx="65280" cy="606591"/>
            <a:chOff x="1913744" y="5068388"/>
            <a:chExt cx="65280" cy="606591"/>
          </a:xfrm>
        </p:grpSpPr>
        <p:sp>
          <p:nvSpPr>
            <p:cNvPr id="4" name="SMARTInkShape-711"/>
            <p:cNvSpPr/>
            <p:nvPr/>
          </p:nvSpPr>
          <p:spPr>
            <a:xfrm>
              <a:off x="1913744" y="5486400"/>
              <a:ext cx="52217" cy="188579"/>
            </a:xfrm>
            <a:custGeom>
              <a:avLst/>
              <a:gdLst/>
              <a:ahLst/>
              <a:cxnLst/>
              <a:rect l="0" t="0" r="0" b="0"/>
              <a:pathLst>
                <a:path w="52217" h="188579">
                  <a:moveTo>
                    <a:pt x="52216" y="0"/>
                  </a:moveTo>
                  <a:lnTo>
                    <a:pt x="48749" y="0"/>
                  </a:lnTo>
                  <a:lnTo>
                    <a:pt x="45111" y="1935"/>
                  </a:lnTo>
                  <a:lnTo>
                    <a:pt x="36863" y="9091"/>
                  </a:lnTo>
                  <a:lnTo>
                    <a:pt x="30411" y="18821"/>
                  </a:lnTo>
                  <a:lnTo>
                    <a:pt x="21729" y="45540"/>
                  </a:lnTo>
                  <a:lnTo>
                    <a:pt x="15203" y="70986"/>
                  </a:lnTo>
                  <a:lnTo>
                    <a:pt x="8673" y="100459"/>
                  </a:lnTo>
                  <a:lnTo>
                    <a:pt x="2867" y="127898"/>
                  </a:lnTo>
                  <a:lnTo>
                    <a:pt x="538" y="159306"/>
                  </a:lnTo>
                  <a:lnTo>
                    <a:pt x="78" y="179917"/>
                  </a:lnTo>
                  <a:lnTo>
                    <a:pt x="766" y="183082"/>
                  </a:lnTo>
                  <a:lnTo>
                    <a:pt x="1950" y="185191"/>
                  </a:lnTo>
                  <a:lnTo>
                    <a:pt x="3466" y="186598"/>
                  </a:lnTo>
                  <a:lnTo>
                    <a:pt x="7084" y="188161"/>
                  </a:lnTo>
                  <a:lnTo>
                    <a:pt x="9065" y="188578"/>
                  </a:lnTo>
                  <a:lnTo>
                    <a:pt x="11112" y="187404"/>
                  </a:lnTo>
                  <a:lnTo>
                    <a:pt x="17459" y="178818"/>
                  </a:lnTo>
                  <a:lnTo>
                    <a:pt x="28278" y="158683"/>
                  </a:lnTo>
                  <a:lnTo>
                    <a:pt x="33985" y="128087"/>
                  </a:lnTo>
                  <a:lnTo>
                    <a:pt x="42961" y="97180"/>
                  </a:lnTo>
                  <a:lnTo>
                    <a:pt x="45326" y="74205"/>
                  </a:lnTo>
                  <a:lnTo>
                    <a:pt x="43590" y="67331"/>
                  </a:lnTo>
                  <a:lnTo>
                    <a:pt x="36562" y="57003"/>
                  </a:lnTo>
                  <a:lnTo>
                    <a:pt x="34523" y="56145"/>
                  </a:lnTo>
                  <a:lnTo>
                    <a:pt x="32438" y="56299"/>
                  </a:lnTo>
                  <a:lnTo>
                    <a:pt x="20409" y="61759"/>
                  </a:lnTo>
                  <a:lnTo>
                    <a:pt x="14373" y="67605"/>
                  </a:lnTo>
                  <a:lnTo>
                    <a:pt x="6895" y="80991"/>
                  </a:lnTo>
                  <a:lnTo>
                    <a:pt x="2018" y="96811"/>
                  </a:lnTo>
                  <a:lnTo>
                    <a:pt x="145" y="127229"/>
                  </a:lnTo>
                  <a:lnTo>
                    <a:pt x="0" y="135198"/>
                  </a:lnTo>
                  <a:lnTo>
                    <a:pt x="714" y="135852"/>
                  </a:lnTo>
                  <a:lnTo>
                    <a:pt x="3442" y="136579"/>
                  </a:lnTo>
                  <a:lnTo>
                    <a:pt x="4460" y="136047"/>
                  </a:lnTo>
                  <a:lnTo>
                    <a:pt x="5139" y="134967"/>
                  </a:lnTo>
                  <a:lnTo>
                    <a:pt x="5591" y="133521"/>
                  </a:lnTo>
                  <a:lnTo>
                    <a:pt x="10806" y="125259"/>
                  </a:lnTo>
                  <a:lnTo>
                    <a:pt x="13095" y="115169"/>
                  </a:lnTo>
                  <a:lnTo>
                    <a:pt x="32622" y="84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712"/>
            <p:cNvSpPr/>
            <p:nvPr/>
          </p:nvSpPr>
          <p:spPr>
            <a:xfrm>
              <a:off x="1926805" y="5068388"/>
              <a:ext cx="52219" cy="143162"/>
            </a:xfrm>
            <a:custGeom>
              <a:avLst/>
              <a:gdLst/>
              <a:ahLst/>
              <a:cxnLst/>
              <a:rect l="0" t="0" r="0" b="0"/>
              <a:pathLst>
                <a:path w="52219" h="143162">
                  <a:moveTo>
                    <a:pt x="52218" y="0"/>
                  </a:moveTo>
                  <a:lnTo>
                    <a:pt x="43127" y="0"/>
                  </a:lnTo>
                  <a:lnTo>
                    <a:pt x="38985" y="1935"/>
                  </a:lnTo>
                  <a:lnTo>
                    <a:pt x="36864" y="3468"/>
                  </a:lnTo>
                  <a:lnTo>
                    <a:pt x="26077" y="20338"/>
                  </a:lnTo>
                  <a:lnTo>
                    <a:pt x="17381" y="40626"/>
                  </a:lnTo>
                  <a:lnTo>
                    <a:pt x="13163" y="70813"/>
                  </a:lnTo>
                  <a:lnTo>
                    <a:pt x="8029" y="102794"/>
                  </a:lnTo>
                  <a:lnTo>
                    <a:pt x="6800" y="123357"/>
                  </a:lnTo>
                  <a:lnTo>
                    <a:pt x="12148" y="141238"/>
                  </a:lnTo>
                  <a:lnTo>
                    <a:pt x="13167" y="142056"/>
                  </a:lnTo>
                  <a:lnTo>
                    <a:pt x="16236" y="142965"/>
                  </a:lnTo>
                  <a:lnTo>
                    <a:pt x="18070" y="142482"/>
                  </a:lnTo>
                  <a:lnTo>
                    <a:pt x="22043" y="140009"/>
                  </a:lnTo>
                  <a:lnTo>
                    <a:pt x="23392" y="137609"/>
                  </a:lnTo>
                  <a:lnTo>
                    <a:pt x="27494" y="125261"/>
                  </a:lnTo>
                  <a:lnTo>
                    <a:pt x="29204" y="122696"/>
                  </a:lnTo>
                  <a:lnTo>
                    <a:pt x="35791" y="94210"/>
                  </a:lnTo>
                  <a:lnTo>
                    <a:pt x="38860" y="61921"/>
                  </a:lnTo>
                  <a:lnTo>
                    <a:pt x="32486" y="31988"/>
                  </a:lnTo>
                  <a:lnTo>
                    <a:pt x="31080" y="30034"/>
                  </a:lnTo>
                  <a:lnTo>
                    <a:pt x="27583" y="27863"/>
                  </a:lnTo>
                  <a:lnTo>
                    <a:pt x="23610" y="26898"/>
                  </a:lnTo>
                  <a:lnTo>
                    <a:pt x="21534" y="28092"/>
                  </a:lnTo>
                  <a:lnTo>
                    <a:pt x="17293" y="33290"/>
                  </a:lnTo>
                  <a:lnTo>
                    <a:pt x="6486" y="61662"/>
                  </a:lnTo>
                  <a:lnTo>
                    <a:pt x="1254" y="90719"/>
                  </a:lnTo>
                  <a:lnTo>
                    <a:pt x="136" y="122068"/>
                  </a:lnTo>
                  <a:lnTo>
                    <a:pt x="0" y="137646"/>
                  </a:lnTo>
                  <a:lnTo>
                    <a:pt x="714" y="139662"/>
                  </a:lnTo>
                  <a:lnTo>
                    <a:pt x="1917" y="141005"/>
                  </a:lnTo>
                  <a:lnTo>
                    <a:pt x="5187" y="142497"/>
                  </a:lnTo>
                  <a:lnTo>
                    <a:pt x="9060" y="143161"/>
                  </a:lnTo>
                  <a:lnTo>
                    <a:pt x="10383" y="142612"/>
                  </a:lnTo>
                  <a:lnTo>
                    <a:pt x="11265" y="141521"/>
                  </a:lnTo>
                  <a:lnTo>
                    <a:pt x="12971" y="138372"/>
                  </a:lnTo>
                  <a:lnTo>
                    <a:pt x="16148" y="134554"/>
                  </a:lnTo>
                  <a:lnTo>
                    <a:pt x="18044" y="128504"/>
                  </a:lnTo>
                  <a:lnTo>
                    <a:pt x="21046" y="116936"/>
                  </a:lnTo>
                  <a:lnTo>
                    <a:pt x="26092" y="104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138"/>
          <p:cNvGrpSpPr/>
          <p:nvPr/>
        </p:nvGrpSpPr>
        <p:grpSpPr>
          <a:xfrm>
            <a:off x="2197404" y="6074760"/>
            <a:ext cx="232208" cy="194866"/>
            <a:chOff x="2197404" y="6074760"/>
            <a:chExt cx="232208" cy="194866"/>
          </a:xfrm>
        </p:grpSpPr>
        <p:sp>
          <p:nvSpPr>
            <p:cNvPr id="7" name="SMARTInkShape-713"/>
            <p:cNvSpPr/>
            <p:nvPr/>
          </p:nvSpPr>
          <p:spPr>
            <a:xfrm>
              <a:off x="2390520" y="6088725"/>
              <a:ext cx="39092" cy="180901"/>
            </a:xfrm>
            <a:custGeom>
              <a:avLst/>
              <a:gdLst/>
              <a:ahLst/>
              <a:cxnLst/>
              <a:rect l="0" t="0" r="0" b="0"/>
              <a:pathLst>
                <a:path w="39092" h="180901">
                  <a:moveTo>
                    <a:pt x="13046" y="11629"/>
                  </a:moveTo>
                  <a:lnTo>
                    <a:pt x="7422" y="17253"/>
                  </a:lnTo>
                  <a:lnTo>
                    <a:pt x="3316" y="24826"/>
                  </a:lnTo>
                  <a:lnTo>
                    <a:pt x="641" y="50818"/>
                  </a:lnTo>
                  <a:lnTo>
                    <a:pt x="178" y="75412"/>
                  </a:lnTo>
                  <a:lnTo>
                    <a:pt x="40" y="101809"/>
                  </a:lnTo>
                  <a:lnTo>
                    <a:pt x="0" y="130838"/>
                  </a:lnTo>
                  <a:lnTo>
                    <a:pt x="1922" y="158951"/>
                  </a:lnTo>
                  <a:lnTo>
                    <a:pt x="7089" y="172120"/>
                  </a:lnTo>
                  <a:lnTo>
                    <a:pt x="11869" y="179604"/>
                  </a:lnTo>
                  <a:lnTo>
                    <a:pt x="12987" y="180218"/>
                  </a:lnTo>
                  <a:lnTo>
                    <a:pt x="16165" y="180900"/>
                  </a:lnTo>
                  <a:lnTo>
                    <a:pt x="18028" y="179631"/>
                  </a:lnTo>
                  <a:lnTo>
                    <a:pt x="28368" y="163217"/>
                  </a:lnTo>
                  <a:lnTo>
                    <a:pt x="31796" y="141237"/>
                  </a:lnTo>
                  <a:lnTo>
                    <a:pt x="32473" y="113995"/>
                  </a:lnTo>
                  <a:lnTo>
                    <a:pt x="36074" y="84343"/>
                  </a:lnTo>
                  <a:lnTo>
                    <a:pt x="38899" y="53454"/>
                  </a:lnTo>
                  <a:lnTo>
                    <a:pt x="39091" y="47003"/>
                  </a:lnTo>
                  <a:lnTo>
                    <a:pt x="38392" y="46097"/>
                  </a:lnTo>
                  <a:lnTo>
                    <a:pt x="35680" y="45091"/>
                  </a:lnTo>
                  <a:lnTo>
                    <a:pt x="34667" y="45549"/>
                  </a:lnTo>
                  <a:lnTo>
                    <a:pt x="33992" y="46580"/>
                  </a:lnTo>
                  <a:lnTo>
                    <a:pt x="33541" y="47992"/>
                  </a:lnTo>
                  <a:lnTo>
                    <a:pt x="28329" y="56201"/>
                  </a:lnTo>
                  <a:lnTo>
                    <a:pt x="20240" y="87052"/>
                  </a:lnTo>
                  <a:lnTo>
                    <a:pt x="19603" y="96125"/>
                  </a:lnTo>
                  <a:lnTo>
                    <a:pt x="19578" y="67171"/>
                  </a:lnTo>
                  <a:lnTo>
                    <a:pt x="19577" y="37329"/>
                  </a:lnTo>
                  <a:lnTo>
                    <a:pt x="19577" y="11088"/>
                  </a:lnTo>
                  <a:lnTo>
                    <a:pt x="17642" y="5824"/>
                  </a:lnTo>
                  <a:lnTo>
                    <a:pt x="13954" y="0"/>
                  </a:lnTo>
                  <a:lnTo>
                    <a:pt x="13651" y="248"/>
                  </a:lnTo>
                  <a:lnTo>
                    <a:pt x="7446" y="29982"/>
                  </a:lnTo>
                  <a:lnTo>
                    <a:pt x="6698" y="57829"/>
                  </a:lnTo>
                  <a:lnTo>
                    <a:pt x="6551" y="88596"/>
                  </a:lnTo>
                  <a:lnTo>
                    <a:pt x="7245" y="116538"/>
                  </a:lnTo>
                  <a:lnTo>
                    <a:pt x="9984" y="123086"/>
                  </a:lnTo>
                  <a:lnTo>
                    <a:pt x="11730" y="125122"/>
                  </a:lnTo>
                  <a:lnTo>
                    <a:pt x="19577" y="129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14"/>
            <p:cNvSpPr/>
            <p:nvPr/>
          </p:nvSpPr>
          <p:spPr>
            <a:xfrm>
              <a:off x="2197404" y="6074760"/>
              <a:ext cx="42877" cy="149154"/>
            </a:xfrm>
            <a:custGeom>
              <a:avLst/>
              <a:gdLst/>
              <a:ahLst/>
              <a:cxnLst/>
              <a:rect l="0" t="0" r="0" b="0"/>
              <a:pathLst>
                <a:path w="42877" h="149154">
                  <a:moveTo>
                    <a:pt x="42876" y="5999"/>
                  </a:moveTo>
                  <a:lnTo>
                    <a:pt x="30990" y="5999"/>
                  </a:lnTo>
                  <a:lnTo>
                    <a:pt x="20826" y="15090"/>
                  </a:lnTo>
                  <a:lnTo>
                    <a:pt x="8017" y="45987"/>
                  </a:lnTo>
                  <a:lnTo>
                    <a:pt x="4542" y="76686"/>
                  </a:lnTo>
                  <a:lnTo>
                    <a:pt x="1921" y="108768"/>
                  </a:lnTo>
                  <a:lnTo>
                    <a:pt x="0" y="122069"/>
                  </a:lnTo>
                  <a:lnTo>
                    <a:pt x="3059" y="143563"/>
                  </a:lnTo>
                  <a:lnTo>
                    <a:pt x="3994" y="145606"/>
                  </a:lnTo>
                  <a:lnTo>
                    <a:pt x="5343" y="146967"/>
                  </a:lnTo>
                  <a:lnTo>
                    <a:pt x="9256" y="149153"/>
                  </a:lnTo>
                  <a:lnTo>
                    <a:pt x="13401" y="142597"/>
                  </a:lnTo>
                  <a:lnTo>
                    <a:pt x="21768" y="110919"/>
                  </a:lnTo>
                  <a:lnTo>
                    <a:pt x="28009" y="82523"/>
                  </a:lnTo>
                  <a:lnTo>
                    <a:pt x="29457" y="52644"/>
                  </a:lnTo>
                  <a:lnTo>
                    <a:pt x="29766" y="21120"/>
                  </a:lnTo>
                  <a:lnTo>
                    <a:pt x="29804" y="5520"/>
                  </a:lnTo>
                  <a:lnTo>
                    <a:pt x="29081" y="3503"/>
                  </a:lnTo>
                  <a:lnTo>
                    <a:pt x="27874" y="2158"/>
                  </a:lnTo>
                  <a:lnTo>
                    <a:pt x="24597" y="664"/>
                  </a:lnTo>
                  <a:lnTo>
                    <a:pt x="20721" y="0"/>
                  </a:lnTo>
                  <a:lnTo>
                    <a:pt x="18672" y="1274"/>
                  </a:lnTo>
                  <a:lnTo>
                    <a:pt x="14459" y="6560"/>
                  </a:lnTo>
                  <a:lnTo>
                    <a:pt x="8842" y="33059"/>
                  </a:lnTo>
                  <a:lnTo>
                    <a:pt x="4366" y="64180"/>
                  </a:lnTo>
                  <a:lnTo>
                    <a:pt x="3695" y="90381"/>
                  </a:lnTo>
                  <a:lnTo>
                    <a:pt x="7157" y="87286"/>
                  </a:lnTo>
                  <a:lnTo>
                    <a:pt x="8858" y="83734"/>
                  </a:lnTo>
                  <a:lnTo>
                    <a:pt x="9312" y="81771"/>
                  </a:lnTo>
                  <a:lnTo>
                    <a:pt x="10340" y="80463"/>
                  </a:lnTo>
                  <a:lnTo>
                    <a:pt x="16750" y="77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139"/>
          <p:cNvGrpSpPr/>
          <p:nvPr/>
        </p:nvGrpSpPr>
        <p:grpSpPr>
          <a:xfrm>
            <a:off x="2874133" y="4965298"/>
            <a:ext cx="78074" cy="592815"/>
            <a:chOff x="2874133" y="4965298"/>
            <a:chExt cx="78074" cy="592815"/>
          </a:xfrm>
        </p:grpSpPr>
        <p:sp>
          <p:nvSpPr>
            <p:cNvPr id="10" name="SMARTInkShape-715"/>
            <p:cNvSpPr/>
            <p:nvPr/>
          </p:nvSpPr>
          <p:spPr>
            <a:xfrm>
              <a:off x="2903151" y="4965298"/>
              <a:ext cx="49056" cy="187115"/>
            </a:xfrm>
            <a:custGeom>
              <a:avLst/>
              <a:gdLst/>
              <a:ahLst/>
              <a:cxnLst/>
              <a:rect l="0" t="0" r="0" b="0"/>
              <a:pathLst>
                <a:path w="49056" h="187115">
                  <a:moveTo>
                    <a:pt x="49055" y="37776"/>
                  </a:moveTo>
                  <a:lnTo>
                    <a:pt x="43431" y="37776"/>
                  </a:lnTo>
                  <a:lnTo>
                    <a:pt x="39325" y="41243"/>
                  </a:lnTo>
                  <a:lnTo>
                    <a:pt x="27193" y="62220"/>
                  </a:lnTo>
                  <a:lnTo>
                    <a:pt x="21555" y="90666"/>
                  </a:lnTo>
                  <a:lnTo>
                    <a:pt x="17416" y="119747"/>
                  </a:lnTo>
                  <a:lnTo>
                    <a:pt x="16599" y="148231"/>
                  </a:lnTo>
                  <a:lnTo>
                    <a:pt x="16424" y="177924"/>
                  </a:lnTo>
                  <a:lnTo>
                    <a:pt x="17141" y="181282"/>
                  </a:lnTo>
                  <a:lnTo>
                    <a:pt x="18345" y="183521"/>
                  </a:lnTo>
                  <a:lnTo>
                    <a:pt x="19873" y="185014"/>
                  </a:lnTo>
                  <a:lnTo>
                    <a:pt x="23506" y="186672"/>
                  </a:lnTo>
                  <a:lnTo>
                    <a:pt x="25491" y="187114"/>
                  </a:lnTo>
                  <a:lnTo>
                    <a:pt x="26814" y="186684"/>
                  </a:lnTo>
                  <a:lnTo>
                    <a:pt x="27696" y="185671"/>
                  </a:lnTo>
                  <a:lnTo>
                    <a:pt x="29402" y="182610"/>
                  </a:lnTo>
                  <a:lnTo>
                    <a:pt x="38448" y="169155"/>
                  </a:lnTo>
                  <a:lnTo>
                    <a:pt x="41718" y="147669"/>
                  </a:lnTo>
                  <a:lnTo>
                    <a:pt x="44299" y="120524"/>
                  </a:lnTo>
                  <a:lnTo>
                    <a:pt x="48115" y="90891"/>
                  </a:lnTo>
                  <a:lnTo>
                    <a:pt x="43761" y="59420"/>
                  </a:lnTo>
                  <a:lnTo>
                    <a:pt x="42348" y="50298"/>
                  </a:lnTo>
                  <a:lnTo>
                    <a:pt x="37472" y="41083"/>
                  </a:lnTo>
                  <a:lnTo>
                    <a:pt x="33505" y="36101"/>
                  </a:lnTo>
                  <a:lnTo>
                    <a:pt x="29323" y="33403"/>
                  </a:lnTo>
                  <a:lnTo>
                    <a:pt x="24192" y="31671"/>
                  </a:lnTo>
                  <a:lnTo>
                    <a:pt x="17964" y="41758"/>
                  </a:lnTo>
                  <a:lnTo>
                    <a:pt x="12588" y="54276"/>
                  </a:lnTo>
                  <a:lnTo>
                    <a:pt x="10105" y="84389"/>
                  </a:lnTo>
                  <a:lnTo>
                    <a:pt x="9875" y="101666"/>
                  </a:lnTo>
                  <a:lnTo>
                    <a:pt x="10598" y="102140"/>
                  </a:lnTo>
                  <a:lnTo>
                    <a:pt x="15490" y="102965"/>
                  </a:lnTo>
                  <a:lnTo>
                    <a:pt x="19596" y="99585"/>
                  </a:lnTo>
                  <a:lnTo>
                    <a:pt x="21448" y="95969"/>
                  </a:lnTo>
                  <a:lnTo>
                    <a:pt x="31933" y="68727"/>
                  </a:lnTo>
                  <a:lnTo>
                    <a:pt x="35457" y="39486"/>
                  </a:lnTo>
                  <a:lnTo>
                    <a:pt x="35960" y="10864"/>
                  </a:lnTo>
                  <a:lnTo>
                    <a:pt x="34043" y="5738"/>
                  </a:lnTo>
                  <a:lnTo>
                    <a:pt x="30365" y="0"/>
                  </a:lnTo>
                  <a:lnTo>
                    <a:pt x="29338" y="255"/>
                  </a:lnTo>
                  <a:lnTo>
                    <a:pt x="10663" y="17445"/>
                  </a:lnTo>
                  <a:lnTo>
                    <a:pt x="6592" y="27289"/>
                  </a:lnTo>
                  <a:lnTo>
                    <a:pt x="0" y="52495"/>
                  </a:lnTo>
                  <a:lnTo>
                    <a:pt x="3672" y="77645"/>
                  </a:lnTo>
                  <a:lnTo>
                    <a:pt x="5011" y="79595"/>
                  </a:lnTo>
                  <a:lnTo>
                    <a:pt x="6630" y="80896"/>
                  </a:lnTo>
                  <a:lnTo>
                    <a:pt x="10363" y="82340"/>
                  </a:lnTo>
                  <a:lnTo>
                    <a:pt x="12374" y="82726"/>
                  </a:lnTo>
                  <a:lnTo>
                    <a:pt x="13715" y="82256"/>
                  </a:lnTo>
                  <a:lnTo>
                    <a:pt x="14609" y="81218"/>
                  </a:lnTo>
                  <a:lnTo>
                    <a:pt x="16329" y="78129"/>
                  </a:lnTo>
                  <a:lnTo>
                    <a:pt x="29461" y="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16"/>
            <p:cNvSpPr/>
            <p:nvPr/>
          </p:nvSpPr>
          <p:spPr>
            <a:xfrm>
              <a:off x="2874133" y="5417762"/>
              <a:ext cx="58480" cy="140351"/>
            </a:xfrm>
            <a:custGeom>
              <a:avLst/>
              <a:gdLst/>
              <a:ahLst/>
              <a:cxnLst/>
              <a:rect l="0" t="0" r="0" b="0"/>
              <a:pathLst>
                <a:path w="58480" h="140351">
                  <a:moveTo>
                    <a:pt x="38884" y="29449"/>
                  </a:moveTo>
                  <a:lnTo>
                    <a:pt x="32622" y="29449"/>
                  </a:lnTo>
                  <a:lnTo>
                    <a:pt x="28965" y="32916"/>
                  </a:lnTo>
                  <a:lnTo>
                    <a:pt x="27218" y="38489"/>
                  </a:lnTo>
                  <a:lnTo>
                    <a:pt x="25944" y="69432"/>
                  </a:lnTo>
                  <a:lnTo>
                    <a:pt x="27793" y="88468"/>
                  </a:lnTo>
                  <a:lnTo>
                    <a:pt x="31752" y="119469"/>
                  </a:lnTo>
                  <a:lnTo>
                    <a:pt x="32900" y="130064"/>
                  </a:lnTo>
                  <a:lnTo>
                    <a:pt x="38608" y="140035"/>
                  </a:lnTo>
                  <a:lnTo>
                    <a:pt x="42270" y="140350"/>
                  </a:lnTo>
                  <a:lnTo>
                    <a:pt x="43318" y="139669"/>
                  </a:lnTo>
                  <a:lnTo>
                    <a:pt x="44017" y="138489"/>
                  </a:lnTo>
                  <a:lnTo>
                    <a:pt x="45001" y="133361"/>
                  </a:lnTo>
                  <a:lnTo>
                    <a:pt x="45405" y="101110"/>
                  </a:lnTo>
                  <a:lnTo>
                    <a:pt x="45415" y="70804"/>
                  </a:lnTo>
                  <a:lnTo>
                    <a:pt x="43480" y="64037"/>
                  </a:lnTo>
                  <a:lnTo>
                    <a:pt x="36325" y="53779"/>
                  </a:lnTo>
                  <a:lnTo>
                    <a:pt x="30248" y="51149"/>
                  </a:lnTo>
                  <a:lnTo>
                    <a:pt x="17987" y="49459"/>
                  </a:lnTo>
                  <a:lnTo>
                    <a:pt x="13147" y="51163"/>
                  </a:lnTo>
                  <a:lnTo>
                    <a:pt x="10840" y="52634"/>
                  </a:lnTo>
                  <a:lnTo>
                    <a:pt x="9303" y="54341"/>
                  </a:lnTo>
                  <a:lnTo>
                    <a:pt x="2008" y="71032"/>
                  </a:lnTo>
                  <a:lnTo>
                    <a:pt x="0" y="83620"/>
                  </a:lnTo>
                  <a:lnTo>
                    <a:pt x="1766" y="88117"/>
                  </a:lnTo>
                  <a:lnTo>
                    <a:pt x="4245" y="92535"/>
                  </a:lnTo>
                  <a:lnTo>
                    <a:pt x="5346" y="96917"/>
                  </a:lnTo>
                  <a:lnTo>
                    <a:pt x="6365" y="98377"/>
                  </a:lnTo>
                  <a:lnTo>
                    <a:pt x="7770" y="99349"/>
                  </a:lnTo>
                  <a:lnTo>
                    <a:pt x="11267" y="100431"/>
                  </a:lnTo>
                  <a:lnTo>
                    <a:pt x="15240" y="100910"/>
                  </a:lnTo>
                  <a:lnTo>
                    <a:pt x="19425" y="99189"/>
                  </a:lnTo>
                  <a:lnTo>
                    <a:pt x="23704" y="96730"/>
                  </a:lnTo>
                  <a:lnTo>
                    <a:pt x="28025" y="95638"/>
                  </a:lnTo>
                  <a:lnTo>
                    <a:pt x="29467" y="93895"/>
                  </a:lnTo>
                  <a:lnTo>
                    <a:pt x="31498" y="85233"/>
                  </a:lnTo>
                  <a:lnTo>
                    <a:pt x="32825" y="77022"/>
                  </a:lnTo>
                  <a:lnTo>
                    <a:pt x="37943" y="60890"/>
                  </a:lnTo>
                  <a:lnTo>
                    <a:pt x="32597" y="34097"/>
                  </a:lnTo>
                  <a:lnTo>
                    <a:pt x="31790" y="32548"/>
                  </a:lnTo>
                  <a:lnTo>
                    <a:pt x="30526" y="31515"/>
                  </a:lnTo>
                  <a:lnTo>
                    <a:pt x="27187" y="30367"/>
                  </a:lnTo>
                  <a:lnTo>
                    <a:pt x="23283" y="29857"/>
                  </a:lnTo>
                  <a:lnTo>
                    <a:pt x="21952" y="30447"/>
                  </a:lnTo>
                  <a:lnTo>
                    <a:pt x="21065" y="31566"/>
                  </a:lnTo>
                  <a:lnTo>
                    <a:pt x="19353" y="34744"/>
                  </a:lnTo>
                  <a:lnTo>
                    <a:pt x="15035" y="40613"/>
                  </a:lnTo>
                  <a:lnTo>
                    <a:pt x="13770" y="44813"/>
                  </a:lnTo>
                  <a:lnTo>
                    <a:pt x="12847" y="63387"/>
                  </a:lnTo>
                  <a:lnTo>
                    <a:pt x="16252" y="74016"/>
                  </a:lnTo>
                  <a:lnTo>
                    <a:pt x="17990" y="76577"/>
                  </a:lnTo>
                  <a:lnTo>
                    <a:pt x="28114" y="84493"/>
                  </a:lnTo>
                  <a:lnTo>
                    <a:pt x="29527" y="85014"/>
                  </a:lnTo>
                  <a:lnTo>
                    <a:pt x="30469" y="84635"/>
                  </a:lnTo>
                  <a:lnTo>
                    <a:pt x="43601" y="68545"/>
                  </a:lnTo>
                  <a:lnTo>
                    <a:pt x="51497" y="40978"/>
                  </a:lnTo>
                  <a:lnTo>
                    <a:pt x="51646" y="37136"/>
                  </a:lnTo>
                  <a:lnTo>
                    <a:pt x="49878" y="30930"/>
                  </a:lnTo>
                  <a:lnTo>
                    <a:pt x="47399" y="25753"/>
                  </a:lnTo>
                  <a:lnTo>
                    <a:pt x="42209" y="10829"/>
                  </a:lnTo>
                  <a:lnTo>
                    <a:pt x="40375" y="8327"/>
                  </a:lnTo>
                  <a:lnTo>
                    <a:pt x="35052" y="4080"/>
                  </a:lnTo>
                  <a:lnTo>
                    <a:pt x="33553" y="515"/>
                  </a:lnTo>
                  <a:lnTo>
                    <a:pt x="31701" y="0"/>
                  </a:lnTo>
                  <a:lnTo>
                    <a:pt x="25774" y="1363"/>
                  </a:lnTo>
                  <a:lnTo>
                    <a:pt x="23612" y="2742"/>
                  </a:lnTo>
                  <a:lnTo>
                    <a:pt x="22171" y="4387"/>
                  </a:lnTo>
                  <a:lnTo>
                    <a:pt x="20570" y="8150"/>
                  </a:lnTo>
                  <a:lnTo>
                    <a:pt x="18944" y="14349"/>
                  </a:lnTo>
                  <a:lnTo>
                    <a:pt x="14913" y="21508"/>
                  </a:lnTo>
                  <a:lnTo>
                    <a:pt x="13716" y="28581"/>
                  </a:lnTo>
                  <a:lnTo>
                    <a:pt x="16509" y="40723"/>
                  </a:lnTo>
                  <a:lnTo>
                    <a:pt x="21933" y="50045"/>
                  </a:lnTo>
                  <a:lnTo>
                    <a:pt x="24681" y="51889"/>
                  </a:lnTo>
                  <a:lnTo>
                    <a:pt x="36727" y="55090"/>
                  </a:lnTo>
                  <a:lnTo>
                    <a:pt x="41712" y="55431"/>
                  </a:lnTo>
                  <a:lnTo>
                    <a:pt x="45705" y="53577"/>
                  </a:lnTo>
                  <a:lnTo>
                    <a:pt x="47786" y="52065"/>
                  </a:lnTo>
                  <a:lnTo>
                    <a:pt x="50098" y="48452"/>
                  </a:lnTo>
                  <a:lnTo>
                    <a:pt x="51850" y="44426"/>
                  </a:lnTo>
                  <a:lnTo>
                    <a:pt x="56192" y="38080"/>
                  </a:lnTo>
                  <a:lnTo>
                    <a:pt x="57801" y="31603"/>
                  </a:lnTo>
                  <a:lnTo>
                    <a:pt x="58479" y="22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MARTInkShape-717"/>
          <p:cNvSpPr/>
          <p:nvPr/>
        </p:nvSpPr>
        <p:spPr>
          <a:xfrm>
            <a:off x="2155371" y="4362994"/>
            <a:ext cx="333104" cy="241664"/>
          </a:xfrm>
          <a:custGeom>
            <a:avLst/>
            <a:gdLst/>
            <a:ahLst/>
            <a:cxnLst/>
            <a:rect l="0" t="0" r="0" b="0"/>
            <a:pathLst>
              <a:path w="333104" h="241664">
                <a:moveTo>
                  <a:pt x="0" y="241663"/>
                </a:moveTo>
                <a:lnTo>
                  <a:pt x="5624" y="236040"/>
                </a:lnTo>
                <a:lnTo>
                  <a:pt x="9730" y="235401"/>
                </a:lnTo>
                <a:lnTo>
                  <a:pt x="10841" y="234585"/>
                </a:lnTo>
                <a:lnTo>
                  <a:pt x="12771" y="229532"/>
                </a:lnTo>
                <a:lnTo>
                  <a:pt x="13056" y="228624"/>
                </a:lnTo>
                <a:lnTo>
                  <a:pt x="13063" y="222979"/>
                </a:lnTo>
                <a:lnTo>
                  <a:pt x="17552" y="217035"/>
                </a:lnTo>
                <a:lnTo>
                  <a:pt x="19715" y="210981"/>
                </a:lnTo>
                <a:lnTo>
                  <a:pt x="23904" y="204592"/>
                </a:lnTo>
                <a:lnTo>
                  <a:pt x="26194" y="198103"/>
                </a:lnTo>
                <a:lnTo>
                  <a:pt x="35130" y="187233"/>
                </a:lnTo>
                <a:lnTo>
                  <a:pt x="56018" y="171269"/>
                </a:lnTo>
                <a:lnTo>
                  <a:pt x="67414" y="155485"/>
                </a:lnTo>
                <a:lnTo>
                  <a:pt x="96814" y="131539"/>
                </a:lnTo>
                <a:lnTo>
                  <a:pt x="128514" y="100808"/>
                </a:lnTo>
                <a:lnTo>
                  <a:pt x="156886" y="84947"/>
                </a:lnTo>
                <a:lnTo>
                  <a:pt x="187883" y="65316"/>
                </a:lnTo>
                <a:lnTo>
                  <a:pt x="190570" y="63138"/>
                </a:lnTo>
                <a:lnTo>
                  <a:pt x="197426" y="60718"/>
                </a:lnTo>
                <a:lnTo>
                  <a:pt x="213653" y="55698"/>
                </a:lnTo>
                <a:lnTo>
                  <a:pt x="246068" y="35544"/>
                </a:lnTo>
                <a:lnTo>
                  <a:pt x="265905" y="29570"/>
                </a:lnTo>
                <a:lnTo>
                  <a:pt x="298545" y="10862"/>
                </a:lnTo>
                <a:lnTo>
                  <a:pt x="330717" y="454"/>
                </a:lnTo>
                <a:lnTo>
                  <a:pt x="33310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Shape-718"/>
          <p:cNvSpPr/>
          <p:nvPr/>
        </p:nvSpPr>
        <p:spPr>
          <a:xfrm>
            <a:off x="3814464" y="4621626"/>
            <a:ext cx="70692" cy="138117"/>
          </a:xfrm>
          <a:custGeom>
            <a:avLst/>
            <a:gdLst/>
            <a:ahLst/>
            <a:cxnLst/>
            <a:rect l="0" t="0" r="0" b="0"/>
            <a:pathLst>
              <a:path w="70692" h="138117">
                <a:moveTo>
                  <a:pt x="19485" y="35282"/>
                </a:moveTo>
                <a:lnTo>
                  <a:pt x="6252" y="63683"/>
                </a:lnTo>
                <a:lnTo>
                  <a:pt x="1147" y="84516"/>
                </a:lnTo>
                <a:lnTo>
                  <a:pt x="0" y="107942"/>
                </a:lnTo>
                <a:lnTo>
                  <a:pt x="1875" y="113054"/>
                </a:lnTo>
                <a:lnTo>
                  <a:pt x="3390" y="115432"/>
                </a:lnTo>
                <a:lnTo>
                  <a:pt x="5126" y="116293"/>
                </a:lnTo>
                <a:lnTo>
                  <a:pt x="7010" y="116141"/>
                </a:lnTo>
                <a:lnTo>
                  <a:pt x="11779" y="114150"/>
                </a:lnTo>
                <a:lnTo>
                  <a:pt x="21941" y="104612"/>
                </a:lnTo>
                <a:lnTo>
                  <a:pt x="24205" y="100446"/>
                </a:lnTo>
                <a:lnTo>
                  <a:pt x="25936" y="96176"/>
                </a:lnTo>
                <a:lnTo>
                  <a:pt x="30266" y="89691"/>
                </a:lnTo>
                <a:lnTo>
                  <a:pt x="31871" y="83174"/>
                </a:lnTo>
                <a:lnTo>
                  <a:pt x="32459" y="75760"/>
                </a:lnTo>
                <a:lnTo>
                  <a:pt x="31762" y="75331"/>
                </a:lnTo>
                <a:lnTo>
                  <a:pt x="23449" y="74584"/>
                </a:lnTo>
                <a:lnTo>
                  <a:pt x="22127" y="75272"/>
                </a:lnTo>
                <a:lnTo>
                  <a:pt x="21246" y="76457"/>
                </a:lnTo>
                <a:lnTo>
                  <a:pt x="14469" y="94813"/>
                </a:lnTo>
                <a:lnTo>
                  <a:pt x="13042" y="124589"/>
                </a:lnTo>
                <a:lnTo>
                  <a:pt x="14928" y="131338"/>
                </a:lnTo>
                <a:lnTo>
                  <a:pt x="16447" y="134153"/>
                </a:lnTo>
                <a:lnTo>
                  <a:pt x="18185" y="136031"/>
                </a:lnTo>
                <a:lnTo>
                  <a:pt x="22052" y="138116"/>
                </a:lnTo>
                <a:lnTo>
                  <a:pt x="24099" y="137947"/>
                </a:lnTo>
                <a:lnTo>
                  <a:pt x="28308" y="135824"/>
                </a:lnTo>
                <a:lnTo>
                  <a:pt x="34759" y="130548"/>
                </a:lnTo>
                <a:lnTo>
                  <a:pt x="54455" y="99451"/>
                </a:lnTo>
                <a:lnTo>
                  <a:pt x="61697" y="80663"/>
                </a:lnTo>
                <a:lnTo>
                  <a:pt x="68210" y="48300"/>
                </a:lnTo>
                <a:lnTo>
                  <a:pt x="70691" y="32205"/>
                </a:lnTo>
                <a:lnTo>
                  <a:pt x="67959" y="18243"/>
                </a:lnTo>
                <a:lnTo>
                  <a:pt x="62553" y="8382"/>
                </a:lnTo>
                <a:lnTo>
                  <a:pt x="56355" y="864"/>
                </a:lnTo>
                <a:lnTo>
                  <a:pt x="54225" y="0"/>
                </a:lnTo>
                <a:lnTo>
                  <a:pt x="52079" y="149"/>
                </a:lnTo>
                <a:lnTo>
                  <a:pt x="39953" y="5604"/>
                </a:lnTo>
                <a:lnTo>
                  <a:pt x="37485" y="8239"/>
                </a:lnTo>
                <a:lnTo>
                  <a:pt x="26016" y="2875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Shape-719"/>
          <p:cNvSpPr/>
          <p:nvPr/>
        </p:nvSpPr>
        <p:spPr>
          <a:xfrm>
            <a:off x="3817776" y="5316582"/>
            <a:ext cx="29236" cy="97555"/>
          </a:xfrm>
          <a:custGeom>
            <a:avLst/>
            <a:gdLst/>
            <a:ahLst/>
            <a:cxnLst/>
            <a:rect l="0" t="0" r="0" b="0"/>
            <a:pathLst>
              <a:path w="29236" h="97555">
                <a:moveTo>
                  <a:pt x="29235" y="0"/>
                </a:moveTo>
                <a:lnTo>
                  <a:pt x="25768" y="3467"/>
                </a:lnTo>
                <a:lnTo>
                  <a:pt x="22131" y="5170"/>
                </a:lnTo>
                <a:lnTo>
                  <a:pt x="20145" y="5624"/>
                </a:lnTo>
                <a:lnTo>
                  <a:pt x="18820" y="6652"/>
                </a:lnTo>
                <a:lnTo>
                  <a:pt x="5827" y="30661"/>
                </a:lnTo>
                <a:lnTo>
                  <a:pt x="3269" y="51817"/>
                </a:lnTo>
                <a:lnTo>
                  <a:pt x="3119" y="64000"/>
                </a:lnTo>
                <a:lnTo>
                  <a:pt x="3842" y="64438"/>
                </a:lnTo>
                <a:lnTo>
                  <a:pt x="12201" y="65200"/>
                </a:lnTo>
                <a:lnTo>
                  <a:pt x="16343" y="63328"/>
                </a:lnTo>
                <a:lnTo>
                  <a:pt x="18463" y="61814"/>
                </a:lnTo>
                <a:lnTo>
                  <a:pt x="20819" y="58195"/>
                </a:lnTo>
                <a:lnTo>
                  <a:pt x="22592" y="54168"/>
                </a:lnTo>
                <a:lnTo>
                  <a:pt x="26944" y="47820"/>
                </a:lnTo>
                <a:lnTo>
                  <a:pt x="28934" y="40469"/>
                </a:lnTo>
                <a:lnTo>
                  <a:pt x="29209" y="30211"/>
                </a:lnTo>
                <a:lnTo>
                  <a:pt x="27289" y="26007"/>
                </a:lnTo>
                <a:lnTo>
                  <a:pt x="25760" y="23869"/>
                </a:lnTo>
                <a:lnTo>
                  <a:pt x="22127" y="21494"/>
                </a:lnTo>
                <a:lnTo>
                  <a:pt x="17349" y="19970"/>
                </a:lnTo>
                <a:lnTo>
                  <a:pt x="13054" y="23174"/>
                </a:lnTo>
                <a:lnTo>
                  <a:pt x="7185" y="32186"/>
                </a:lnTo>
                <a:lnTo>
                  <a:pt x="0" y="62381"/>
                </a:lnTo>
                <a:lnTo>
                  <a:pt x="34" y="71509"/>
                </a:lnTo>
                <a:lnTo>
                  <a:pt x="3430" y="88359"/>
                </a:lnTo>
                <a:lnTo>
                  <a:pt x="6397" y="93216"/>
                </a:lnTo>
                <a:lnTo>
                  <a:pt x="10135" y="95858"/>
                </a:lnTo>
                <a:lnTo>
                  <a:pt x="14980" y="97554"/>
                </a:lnTo>
                <a:lnTo>
                  <a:pt x="17578" y="95852"/>
                </a:lnTo>
                <a:lnTo>
                  <a:pt x="19287" y="94381"/>
                </a:lnTo>
                <a:lnTo>
                  <a:pt x="21185" y="90812"/>
                </a:lnTo>
                <a:lnTo>
                  <a:pt x="21692" y="88845"/>
                </a:lnTo>
                <a:lnTo>
                  <a:pt x="27740" y="78323"/>
                </a:lnTo>
                <a:lnTo>
                  <a:pt x="29218" y="48077"/>
                </a:lnTo>
                <a:lnTo>
                  <a:pt x="29235" y="3918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SMARTInkShape-Group143"/>
          <p:cNvGrpSpPr/>
          <p:nvPr/>
        </p:nvGrpSpPr>
        <p:grpSpPr>
          <a:xfrm>
            <a:off x="3109229" y="5956817"/>
            <a:ext cx="345898" cy="280698"/>
            <a:chOff x="3109229" y="5956817"/>
            <a:chExt cx="345898" cy="280698"/>
          </a:xfrm>
        </p:grpSpPr>
        <p:sp>
          <p:nvSpPr>
            <p:cNvPr id="16" name="SMARTInkShape-720"/>
            <p:cNvSpPr/>
            <p:nvPr/>
          </p:nvSpPr>
          <p:spPr>
            <a:xfrm>
              <a:off x="3396425" y="5956817"/>
              <a:ext cx="58702" cy="97706"/>
            </a:xfrm>
            <a:custGeom>
              <a:avLst/>
              <a:gdLst/>
              <a:ahLst/>
              <a:cxnLst/>
              <a:rect l="0" t="0" r="0" b="0"/>
              <a:pathLst>
                <a:path w="58702" h="97706">
                  <a:moveTo>
                    <a:pt x="26043" y="58629"/>
                  </a:moveTo>
                  <a:lnTo>
                    <a:pt x="9806" y="58629"/>
                  </a:lnTo>
                  <a:lnTo>
                    <a:pt x="8687" y="59354"/>
                  </a:lnTo>
                  <a:lnTo>
                    <a:pt x="7941" y="60564"/>
                  </a:lnTo>
                  <a:lnTo>
                    <a:pt x="6891" y="65733"/>
                  </a:lnTo>
                  <a:lnTo>
                    <a:pt x="6744" y="67719"/>
                  </a:lnTo>
                  <a:lnTo>
                    <a:pt x="4645" y="71861"/>
                  </a:lnTo>
                  <a:lnTo>
                    <a:pt x="2019" y="76121"/>
                  </a:lnTo>
                  <a:lnTo>
                    <a:pt x="333" y="84769"/>
                  </a:lnTo>
                  <a:lnTo>
                    <a:pt x="0" y="93465"/>
                  </a:lnTo>
                  <a:lnTo>
                    <a:pt x="698" y="94916"/>
                  </a:lnTo>
                  <a:lnTo>
                    <a:pt x="1889" y="95883"/>
                  </a:lnTo>
                  <a:lnTo>
                    <a:pt x="5548" y="97435"/>
                  </a:lnTo>
                  <a:lnTo>
                    <a:pt x="9650" y="97705"/>
                  </a:lnTo>
                  <a:lnTo>
                    <a:pt x="10760" y="97016"/>
                  </a:lnTo>
                  <a:lnTo>
                    <a:pt x="11500" y="95832"/>
                  </a:lnTo>
                  <a:lnTo>
                    <a:pt x="11994" y="94316"/>
                  </a:lnTo>
                  <a:lnTo>
                    <a:pt x="32614" y="64572"/>
                  </a:lnTo>
                  <a:lnTo>
                    <a:pt x="36221" y="56189"/>
                  </a:lnTo>
                  <a:lnTo>
                    <a:pt x="38853" y="25814"/>
                  </a:lnTo>
                  <a:lnTo>
                    <a:pt x="39105" y="0"/>
                  </a:lnTo>
                  <a:lnTo>
                    <a:pt x="35638" y="3359"/>
                  </a:lnTo>
                  <a:lnTo>
                    <a:pt x="33936" y="6971"/>
                  </a:lnTo>
                  <a:lnTo>
                    <a:pt x="27031" y="34211"/>
                  </a:lnTo>
                  <a:lnTo>
                    <a:pt x="26964" y="57515"/>
                  </a:lnTo>
                  <a:lnTo>
                    <a:pt x="33126" y="81709"/>
                  </a:lnTo>
                  <a:lnTo>
                    <a:pt x="34394" y="82724"/>
                  </a:lnTo>
                  <a:lnTo>
                    <a:pt x="35965" y="83400"/>
                  </a:lnTo>
                  <a:lnTo>
                    <a:pt x="37012" y="83126"/>
                  </a:lnTo>
                  <a:lnTo>
                    <a:pt x="37710" y="82218"/>
                  </a:lnTo>
                  <a:lnTo>
                    <a:pt x="38175" y="80886"/>
                  </a:lnTo>
                  <a:lnTo>
                    <a:pt x="39211" y="79998"/>
                  </a:lnTo>
                  <a:lnTo>
                    <a:pt x="46089" y="76638"/>
                  </a:lnTo>
                  <a:lnTo>
                    <a:pt x="48116" y="74990"/>
                  </a:lnTo>
                  <a:lnTo>
                    <a:pt x="50368" y="69286"/>
                  </a:lnTo>
                  <a:lnTo>
                    <a:pt x="53571" y="57917"/>
                  </a:lnTo>
                  <a:lnTo>
                    <a:pt x="57181" y="45355"/>
                  </a:lnTo>
                  <a:lnTo>
                    <a:pt x="58701" y="129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721"/>
            <p:cNvSpPr/>
            <p:nvPr/>
          </p:nvSpPr>
          <p:spPr>
            <a:xfrm>
              <a:off x="3109229" y="6133371"/>
              <a:ext cx="32363" cy="104144"/>
            </a:xfrm>
            <a:custGeom>
              <a:avLst/>
              <a:gdLst/>
              <a:ahLst/>
              <a:cxnLst/>
              <a:rect l="0" t="0" r="0" b="0"/>
              <a:pathLst>
                <a:path w="32363" h="104144">
                  <a:moveTo>
                    <a:pt x="6262" y="12703"/>
                  </a:moveTo>
                  <a:lnTo>
                    <a:pt x="6262" y="18327"/>
                  </a:lnTo>
                  <a:lnTo>
                    <a:pt x="1774" y="24270"/>
                  </a:lnTo>
                  <a:lnTo>
                    <a:pt x="336" y="30322"/>
                  </a:lnTo>
                  <a:lnTo>
                    <a:pt x="0" y="34565"/>
                  </a:lnTo>
                  <a:lnTo>
                    <a:pt x="1786" y="38868"/>
                  </a:lnTo>
                  <a:lnTo>
                    <a:pt x="3278" y="41032"/>
                  </a:lnTo>
                  <a:lnTo>
                    <a:pt x="6871" y="43437"/>
                  </a:lnTo>
                  <a:lnTo>
                    <a:pt x="8846" y="44078"/>
                  </a:lnTo>
                  <a:lnTo>
                    <a:pt x="10162" y="45231"/>
                  </a:lnTo>
                  <a:lnTo>
                    <a:pt x="11624" y="48447"/>
                  </a:lnTo>
                  <a:lnTo>
                    <a:pt x="12739" y="49596"/>
                  </a:lnTo>
                  <a:lnTo>
                    <a:pt x="15914" y="50871"/>
                  </a:lnTo>
                  <a:lnTo>
                    <a:pt x="17051" y="50486"/>
                  </a:lnTo>
                  <a:lnTo>
                    <a:pt x="17810" y="49503"/>
                  </a:lnTo>
                  <a:lnTo>
                    <a:pt x="19026" y="46179"/>
                  </a:lnTo>
                  <a:lnTo>
                    <a:pt x="23755" y="40308"/>
                  </a:lnTo>
                  <a:lnTo>
                    <a:pt x="24923" y="36341"/>
                  </a:lnTo>
                  <a:lnTo>
                    <a:pt x="25959" y="34993"/>
                  </a:lnTo>
                  <a:lnTo>
                    <a:pt x="29047" y="33496"/>
                  </a:lnTo>
                  <a:lnTo>
                    <a:pt x="30161" y="31645"/>
                  </a:lnTo>
                  <a:lnTo>
                    <a:pt x="32301" y="14181"/>
                  </a:lnTo>
                  <a:lnTo>
                    <a:pt x="32362" y="9674"/>
                  </a:lnTo>
                  <a:lnTo>
                    <a:pt x="30442" y="5793"/>
                  </a:lnTo>
                  <a:lnTo>
                    <a:pt x="28913" y="3742"/>
                  </a:lnTo>
                  <a:lnTo>
                    <a:pt x="25280" y="1463"/>
                  </a:lnTo>
                  <a:lnTo>
                    <a:pt x="17034" y="0"/>
                  </a:lnTo>
                  <a:lnTo>
                    <a:pt x="12743" y="1735"/>
                  </a:lnTo>
                  <a:lnTo>
                    <a:pt x="10583" y="3214"/>
                  </a:lnTo>
                  <a:lnTo>
                    <a:pt x="9143" y="4925"/>
                  </a:lnTo>
                  <a:lnTo>
                    <a:pt x="2027" y="22354"/>
                  </a:lnTo>
                  <a:lnTo>
                    <a:pt x="751" y="30539"/>
                  </a:lnTo>
                  <a:lnTo>
                    <a:pt x="6020" y="60229"/>
                  </a:lnTo>
                  <a:lnTo>
                    <a:pt x="6827" y="61804"/>
                  </a:lnTo>
                  <a:lnTo>
                    <a:pt x="8090" y="62854"/>
                  </a:lnTo>
                  <a:lnTo>
                    <a:pt x="11864" y="64539"/>
                  </a:lnTo>
                  <a:lnTo>
                    <a:pt x="15986" y="61364"/>
                  </a:lnTo>
                  <a:lnTo>
                    <a:pt x="17841" y="57795"/>
                  </a:lnTo>
                  <a:lnTo>
                    <a:pt x="19032" y="53058"/>
                  </a:lnTo>
                  <a:lnTo>
                    <a:pt x="23756" y="46908"/>
                  </a:lnTo>
                  <a:lnTo>
                    <a:pt x="25234" y="40820"/>
                  </a:lnTo>
                  <a:lnTo>
                    <a:pt x="25775" y="33563"/>
                  </a:lnTo>
                  <a:lnTo>
                    <a:pt x="25076" y="33141"/>
                  </a:lnTo>
                  <a:lnTo>
                    <a:pt x="19592" y="32331"/>
                  </a:lnTo>
                  <a:lnTo>
                    <a:pt x="17400" y="59741"/>
                  </a:lnTo>
                  <a:lnTo>
                    <a:pt x="15567" y="72797"/>
                  </a:lnTo>
                  <a:lnTo>
                    <a:pt x="19325" y="1041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144"/>
          <p:cNvGrpSpPr/>
          <p:nvPr/>
        </p:nvGrpSpPr>
        <p:grpSpPr>
          <a:xfrm>
            <a:off x="2553859" y="4993835"/>
            <a:ext cx="143263" cy="583965"/>
            <a:chOff x="2553859" y="4993835"/>
            <a:chExt cx="143263" cy="583965"/>
          </a:xfrm>
        </p:grpSpPr>
        <p:sp>
          <p:nvSpPr>
            <p:cNvPr id="19" name="SMARTInkShape-722"/>
            <p:cNvSpPr/>
            <p:nvPr/>
          </p:nvSpPr>
          <p:spPr>
            <a:xfrm>
              <a:off x="2635134" y="4993835"/>
              <a:ext cx="61988" cy="145255"/>
            </a:xfrm>
            <a:custGeom>
              <a:avLst/>
              <a:gdLst/>
              <a:ahLst/>
              <a:cxnLst/>
              <a:rect l="0" t="0" r="0" b="0"/>
              <a:pathLst>
                <a:path w="61988" h="145255">
                  <a:moveTo>
                    <a:pt x="29689" y="28834"/>
                  </a:moveTo>
                  <a:lnTo>
                    <a:pt x="26221" y="32300"/>
                  </a:lnTo>
                  <a:lnTo>
                    <a:pt x="24519" y="35938"/>
                  </a:lnTo>
                  <a:lnTo>
                    <a:pt x="18122" y="51540"/>
                  </a:lnTo>
                  <a:lnTo>
                    <a:pt x="12796" y="65396"/>
                  </a:lnTo>
                  <a:lnTo>
                    <a:pt x="8693" y="93414"/>
                  </a:lnTo>
                  <a:lnTo>
                    <a:pt x="3513" y="121493"/>
                  </a:lnTo>
                  <a:lnTo>
                    <a:pt x="0" y="133778"/>
                  </a:lnTo>
                  <a:lnTo>
                    <a:pt x="462" y="135808"/>
                  </a:lnTo>
                  <a:lnTo>
                    <a:pt x="1496" y="137161"/>
                  </a:lnTo>
                  <a:lnTo>
                    <a:pt x="2644" y="140600"/>
                  </a:lnTo>
                  <a:lnTo>
                    <a:pt x="2951" y="142534"/>
                  </a:lnTo>
                  <a:lnTo>
                    <a:pt x="3881" y="143822"/>
                  </a:lnTo>
                  <a:lnTo>
                    <a:pt x="5226" y="144681"/>
                  </a:lnTo>
                  <a:lnTo>
                    <a:pt x="6849" y="145254"/>
                  </a:lnTo>
                  <a:lnTo>
                    <a:pt x="7931" y="144910"/>
                  </a:lnTo>
                  <a:lnTo>
                    <a:pt x="8652" y="143955"/>
                  </a:lnTo>
                  <a:lnTo>
                    <a:pt x="9133" y="142593"/>
                  </a:lnTo>
                  <a:lnTo>
                    <a:pt x="20453" y="127435"/>
                  </a:lnTo>
                  <a:lnTo>
                    <a:pt x="26269" y="99902"/>
                  </a:lnTo>
                  <a:lnTo>
                    <a:pt x="34408" y="67920"/>
                  </a:lnTo>
                  <a:lnTo>
                    <a:pt x="37996" y="35929"/>
                  </a:lnTo>
                  <a:lnTo>
                    <a:pt x="39582" y="31387"/>
                  </a:lnTo>
                  <a:lnTo>
                    <a:pt x="39407" y="22469"/>
                  </a:lnTo>
                  <a:lnTo>
                    <a:pt x="36407" y="4390"/>
                  </a:lnTo>
                  <a:lnTo>
                    <a:pt x="35619" y="3829"/>
                  </a:lnTo>
                  <a:lnTo>
                    <a:pt x="32808" y="3206"/>
                  </a:lnTo>
                  <a:lnTo>
                    <a:pt x="29140" y="4865"/>
                  </a:lnTo>
                  <a:lnTo>
                    <a:pt x="27146" y="6323"/>
                  </a:lnTo>
                  <a:lnTo>
                    <a:pt x="24930" y="9879"/>
                  </a:lnTo>
                  <a:lnTo>
                    <a:pt x="23683" y="17895"/>
                  </a:lnTo>
                  <a:lnTo>
                    <a:pt x="22665" y="25423"/>
                  </a:lnTo>
                  <a:lnTo>
                    <a:pt x="17565" y="46375"/>
                  </a:lnTo>
                  <a:lnTo>
                    <a:pt x="22332" y="68920"/>
                  </a:lnTo>
                  <a:lnTo>
                    <a:pt x="24726" y="73985"/>
                  </a:lnTo>
                  <a:lnTo>
                    <a:pt x="26380" y="76352"/>
                  </a:lnTo>
                  <a:lnTo>
                    <a:pt x="30154" y="78981"/>
                  </a:lnTo>
                  <a:lnTo>
                    <a:pt x="36358" y="80461"/>
                  </a:lnTo>
                  <a:lnTo>
                    <a:pt x="38489" y="80669"/>
                  </a:lnTo>
                  <a:lnTo>
                    <a:pt x="42792" y="78964"/>
                  </a:lnTo>
                  <a:lnTo>
                    <a:pt x="44956" y="77494"/>
                  </a:lnTo>
                  <a:lnTo>
                    <a:pt x="46398" y="75789"/>
                  </a:lnTo>
                  <a:lnTo>
                    <a:pt x="52370" y="65721"/>
                  </a:lnTo>
                  <a:lnTo>
                    <a:pt x="59623" y="57112"/>
                  </a:lnTo>
                  <a:lnTo>
                    <a:pt x="61539" y="50598"/>
                  </a:lnTo>
                  <a:lnTo>
                    <a:pt x="61987" y="46247"/>
                  </a:lnTo>
                  <a:lnTo>
                    <a:pt x="52607" y="16926"/>
                  </a:lnTo>
                  <a:lnTo>
                    <a:pt x="42616" y="3147"/>
                  </a:lnTo>
                  <a:lnTo>
                    <a:pt x="40484" y="823"/>
                  </a:lnTo>
                  <a:lnTo>
                    <a:pt x="39063" y="0"/>
                  </a:lnTo>
                  <a:lnTo>
                    <a:pt x="38115" y="177"/>
                  </a:lnTo>
                  <a:lnTo>
                    <a:pt x="29282" y="13461"/>
                  </a:lnTo>
                  <a:lnTo>
                    <a:pt x="25880" y="24178"/>
                  </a:lnTo>
                  <a:lnTo>
                    <a:pt x="23516" y="55206"/>
                  </a:lnTo>
                  <a:lnTo>
                    <a:pt x="23157" y="876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723"/>
            <p:cNvSpPr/>
            <p:nvPr/>
          </p:nvSpPr>
          <p:spPr>
            <a:xfrm>
              <a:off x="2553859" y="5470684"/>
              <a:ext cx="45651" cy="107116"/>
            </a:xfrm>
            <a:custGeom>
              <a:avLst/>
              <a:gdLst/>
              <a:ahLst/>
              <a:cxnLst/>
              <a:rect l="0" t="0" r="0" b="0"/>
              <a:pathLst>
                <a:path w="45651" h="107116">
                  <a:moveTo>
                    <a:pt x="45650" y="81030"/>
                  </a:moveTo>
                  <a:lnTo>
                    <a:pt x="42182" y="81030"/>
                  </a:lnTo>
                  <a:lnTo>
                    <a:pt x="41161" y="80304"/>
                  </a:lnTo>
                  <a:lnTo>
                    <a:pt x="40480" y="79095"/>
                  </a:lnTo>
                  <a:lnTo>
                    <a:pt x="40026" y="77563"/>
                  </a:lnTo>
                  <a:lnTo>
                    <a:pt x="38997" y="76542"/>
                  </a:lnTo>
                  <a:lnTo>
                    <a:pt x="32133" y="72967"/>
                  </a:lnTo>
                  <a:lnTo>
                    <a:pt x="20321" y="65488"/>
                  </a:lnTo>
                  <a:lnTo>
                    <a:pt x="17152" y="64863"/>
                  </a:lnTo>
                  <a:lnTo>
                    <a:pt x="14314" y="65172"/>
                  </a:lnTo>
                  <a:lnTo>
                    <a:pt x="8012" y="67416"/>
                  </a:lnTo>
                  <a:lnTo>
                    <a:pt x="7495" y="68325"/>
                  </a:lnTo>
                  <a:lnTo>
                    <a:pt x="6597" y="77010"/>
                  </a:lnTo>
                  <a:lnTo>
                    <a:pt x="6501" y="83306"/>
                  </a:lnTo>
                  <a:lnTo>
                    <a:pt x="9940" y="93235"/>
                  </a:lnTo>
                  <a:lnTo>
                    <a:pt x="18348" y="105599"/>
                  </a:lnTo>
                  <a:lnTo>
                    <a:pt x="20937" y="106464"/>
                  </a:lnTo>
                  <a:lnTo>
                    <a:pt x="31379" y="107115"/>
                  </a:lnTo>
                  <a:lnTo>
                    <a:pt x="38104" y="101529"/>
                  </a:lnTo>
                  <a:lnTo>
                    <a:pt x="43406" y="91099"/>
                  </a:lnTo>
                  <a:lnTo>
                    <a:pt x="45206" y="79364"/>
                  </a:lnTo>
                  <a:lnTo>
                    <a:pt x="45610" y="49588"/>
                  </a:lnTo>
                  <a:lnTo>
                    <a:pt x="44906" y="40206"/>
                  </a:lnTo>
                  <a:lnTo>
                    <a:pt x="40430" y="27487"/>
                  </a:lnTo>
                  <a:lnTo>
                    <a:pt x="30296" y="13942"/>
                  </a:lnTo>
                  <a:lnTo>
                    <a:pt x="26004" y="11299"/>
                  </a:lnTo>
                  <a:lnTo>
                    <a:pt x="23844" y="10594"/>
                  </a:lnTo>
                  <a:lnTo>
                    <a:pt x="21679" y="10850"/>
                  </a:lnTo>
                  <a:lnTo>
                    <a:pt x="17337" y="13070"/>
                  </a:lnTo>
                  <a:lnTo>
                    <a:pt x="10812" y="21866"/>
                  </a:lnTo>
                  <a:lnTo>
                    <a:pt x="2832" y="37842"/>
                  </a:lnTo>
                  <a:lnTo>
                    <a:pt x="184" y="67407"/>
                  </a:lnTo>
                  <a:lnTo>
                    <a:pt x="43" y="74492"/>
                  </a:lnTo>
                  <a:lnTo>
                    <a:pt x="1915" y="80059"/>
                  </a:lnTo>
                  <a:lnTo>
                    <a:pt x="11819" y="92746"/>
                  </a:lnTo>
                  <a:lnTo>
                    <a:pt x="12935" y="92469"/>
                  </a:lnTo>
                  <a:lnTo>
                    <a:pt x="17975" y="89338"/>
                  </a:lnTo>
                  <a:lnTo>
                    <a:pt x="21980" y="88351"/>
                  </a:lnTo>
                  <a:lnTo>
                    <a:pt x="23338" y="87363"/>
                  </a:lnTo>
                  <a:lnTo>
                    <a:pt x="24244" y="85977"/>
                  </a:lnTo>
                  <a:lnTo>
                    <a:pt x="25976" y="82503"/>
                  </a:lnTo>
                  <a:lnTo>
                    <a:pt x="30305" y="76467"/>
                  </a:lnTo>
                  <a:lnTo>
                    <a:pt x="31573" y="72229"/>
                  </a:lnTo>
                  <a:lnTo>
                    <a:pt x="32498" y="53626"/>
                  </a:lnTo>
                  <a:lnTo>
                    <a:pt x="24520" y="22113"/>
                  </a:lnTo>
                  <a:lnTo>
                    <a:pt x="19069" y="11080"/>
                  </a:lnTo>
                  <a:lnTo>
                    <a:pt x="15693" y="5672"/>
                  </a:lnTo>
                  <a:lnTo>
                    <a:pt x="14193" y="850"/>
                  </a:lnTo>
                  <a:lnTo>
                    <a:pt x="13067" y="0"/>
                  </a:lnTo>
                  <a:lnTo>
                    <a:pt x="11591" y="158"/>
                  </a:lnTo>
                  <a:lnTo>
                    <a:pt x="6045" y="3849"/>
                  </a:lnTo>
                  <a:lnTo>
                    <a:pt x="4007" y="5628"/>
                  </a:lnTo>
                  <a:lnTo>
                    <a:pt x="1742" y="11474"/>
                  </a:lnTo>
                  <a:lnTo>
                    <a:pt x="0" y="44108"/>
                  </a:lnTo>
                  <a:lnTo>
                    <a:pt x="676" y="56382"/>
                  </a:lnTo>
                  <a:lnTo>
                    <a:pt x="5150" y="64938"/>
                  </a:lnTo>
                  <a:lnTo>
                    <a:pt x="9023" y="69765"/>
                  </a:lnTo>
                  <a:lnTo>
                    <a:pt x="13164" y="72395"/>
                  </a:lnTo>
                  <a:lnTo>
                    <a:pt x="19524" y="744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145"/>
          <p:cNvGrpSpPr/>
          <p:nvPr/>
        </p:nvGrpSpPr>
        <p:grpSpPr>
          <a:xfrm>
            <a:off x="3198246" y="4865914"/>
            <a:ext cx="255409" cy="384367"/>
            <a:chOff x="3198246" y="4865914"/>
            <a:chExt cx="255409" cy="384367"/>
          </a:xfrm>
        </p:grpSpPr>
        <p:sp>
          <p:nvSpPr>
            <p:cNvPr id="22" name="SMARTInkShape-724"/>
            <p:cNvSpPr/>
            <p:nvPr/>
          </p:nvSpPr>
          <p:spPr>
            <a:xfrm>
              <a:off x="3198246" y="4905103"/>
              <a:ext cx="255409" cy="345178"/>
            </a:xfrm>
            <a:custGeom>
              <a:avLst/>
              <a:gdLst/>
              <a:ahLst/>
              <a:cxnLst/>
              <a:rect l="0" t="0" r="0" b="0"/>
              <a:pathLst>
                <a:path w="255409" h="345178">
                  <a:moveTo>
                    <a:pt x="47874" y="19594"/>
                  </a:moveTo>
                  <a:lnTo>
                    <a:pt x="47874" y="23061"/>
                  </a:lnTo>
                  <a:lnTo>
                    <a:pt x="45939" y="26699"/>
                  </a:lnTo>
                  <a:lnTo>
                    <a:pt x="42659" y="32186"/>
                  </a:lnTo>
                  <a:lnTo>
                    <a:pt x="29053" y="63048"/>
                  </a:lnTo>
                  <a:lnTo>
                    <a:pt x="20445" y="87704"/>
                  </a:lnTo>
                  <a:lnTo>
                    <a:pt x="13298" y="116862"/>
                  </a:lnTo>
                  <a:lnTo>
                    <a:pt x="6585" y="145015"/>
                  </a:lnTo>
                  <a:lnTo>
                    <a:pt x="0" y="175209"/>
                  </a:lnTo>
                  <a:lnTo>
                    <a:pt x="387" y="207135"/>
                  </a:lnTo>
                  <a:lnTo>
                    <a:pt x="1631" y="236109"/>
                  </a:lnTo>
                  <a:lnTo>
                    <a:pt x="1999" y="263079"/>
                  </a:lnTo>
                  <a:lnTo>
                    <a:pt x="9238" y="294655"/>
                  </a:lnTo>
                  <a:lnTo>
                    <a:pt x="14011" y="306580"/>
                  </a:lnTo>
                  <a:lnTo>
                    <a:pt x="29581" y="327119"/>
                  </a:lnTo>
                  <a:lnTo>
                    <a:pt x="58157" y="341668"/>
                  </a:lnTo>
                  <a:lnTo>
                    <a:pt x="71644" y="344833"/>
                  </a:lnTo>
                  <a:lnTo>
                    <a:pt x="94419" y="345177"/>
                  </a:lnTo>
                  <a:lnTo>
                    <a:pt x="113433" y="340147"/>
                  </a:lnTo>
                  <a:lnTo>
                    <a:pt x="141297" y="325813"/>
                  </a:lnTo>
                  <a:lnTo>
                    <a:pt x="156161" y="316800"/>
                  </a:lnTo>
                  <a:lnTo>
                    <a:pt x="179464" y="291338"/>
                  </a:lnTo>
                  <a:lnTo>
                    <a:pt x="196446" y="267026"/>
                  </a:lnTo>
                  <a:lnTo>
                    <a:pt x="212606" y="239502"/>
                  </a:lnTo>
                  <a:lnTo>
                    <a:pt x="227312" y="210301"/>
                  </a:lnTo>
                  <a:lnTo>
                    <a:pt x="238201" y="183264"/>
                  </a:lnTo>
                  <a:lnTo>
                    <a:pt x="244949" y="165634"/>
                  </a:lnTo>
                  <a:lnTo>
                    <a:pt x="249474" y="140113"/>
                  </a:lnTo>
                  <a:lnTo>
                    <a:pt x="255202" y="111617"/>
                  </a:lnTo>
                  <a:lnTo>
                    <a:pt x="255408" y="98956"/>
                  </a:lnTo>
                  <a:lnTo>
                    <a:pt x="249628" y="79002"/>
                  </a:lnTo>
                  <a:lnTo>
                    <a:pt x="241497" y="61083"/>
                  </a:lnTo>
                  <a:lnTo>
                    <a:pt x="228131" y="47934"/>
                  </a:lnTo>
                  <a:lnTo>
                    <a:pt x="199687" y="28066"/>
                  </a:lnTo>
                  <a:lnTo>
                    <a:pt x="174059" y="17801"/>
                  </a:lnTo>
                  <a:lnTo>
                    <a:pt x="146258" y="8783"/>
                  </a:lnTo>
                  <a:lnTo>
                    <a:pt x="116710" y="1300"/>
                  </a:lnTo>
                  <a:lnTo>
                    <a:pt x="9359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725"/>
            <p:cNvSpPr/>
            <p:nvPr/>
          </p:nvSpPr>
          <p:spPr>
            <a:xfrm>
              <a:off x="3285308" y="4865914"/>
              <a:ext cx="6533" cy="6533"/>
            </a:xfrm>
            <a:custGeom>
              <a:avLst/>
              <a:gdLst/>
              <a:ahLst/>
              <a:cxnLst/>
              <a:rect l="0" t="0" r="0" b="0"/>
              <a:pathLst>
                <a:path w="6533" h="6533">
                  <a:moveTo>
                    <a:pt x="6532" y="0"/>
                  </a:moveTo>
                  <a:lnTo>
                    <a:pt x="3065" y="0"/>
                  </a:lnTo>
                  <a:lnTo>
                    <a:pt x="2043" y="725"/>
                  </a:lnTo>
                  <a:lnTo>
                    <a:pt x="1363" y="1935"/>
                  </a:lnTo>
                  <a:lnTo>
                    <a:pt x="0" y="65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46"/>
          <p:cNvGrpSpPr/>
          <p:nvPr/>
        </p:nvGrpSpPr>
        <p:grpSpPr>
          <a:xfrm>
            <a:off x="1985594" y="4350055"/>
            <a:ext cx="979593" cy="1802344"/>
            <a:chOff x="1985594" y="4350055"/>
            <a:chExt cx="979593" cy="1802344"/>
          </a:xfrm>
        </p:grpSpPr>
        <p:sp>
          <p:nvSpPr>
            <p:cNvPr id="25" name="SMARTInkShape-726"/>
            <p:cNvSpPr/>
            <p:nvPr/>
          </p:nvSpPr>
          <p:spPr>
            <a:xfrm>
              <a:off x="2205455" y="5042263"/>
              <a:ext cx="196503" cy="318540"/>
            </a:xfrm>
            <a:custGeom>
              <a:avLst/>
              <a:gdLst/>
              <a:ahLst/>
              <a:cxnLst/>
              <a:rect l="0" t="0" r="0" b="0"/>
              <a:pathLst>
                <a:path w="196503" h="318540">
                  <a:moveTo>
                    <a:pt x="100139" y="19594"/>
                  </a:moveTo>
                  <a:lnTo>
                    <a:pt x="96672" y="23061"/>
                  </a:lnTo>
                  <a:lnTo>
                    <a:pt x="91099" y="24763"/>
                  </a:lnTo>
                  <a:lnTo>
                    <a:pt x="87581" y="25217"/>
                  </a:lnTo>
                  <a:lnTo>
                    <a:pt x="79801" y="29593"/>
                  </a:lnTo>
                  <a:lnTo>
                    <a:pt x="67262" y="42151"/>
                  </a:lnTo>
                  <a:lnTo>
                    <a:pt x="41337" y="73467"/>
                  </a:lnTo>
                  <a:lnTo>
                    <a:pt x="24797" y="103990"/>
                  </a:lnTo>
                  <a:lnTo>
                    <a:pt x="13166" y="135032"/>
                  </a:lnTo>
                  <a:lnTo>
                    <a:pt x="6556" y="159591"/>
                  </a:lnTo>
                  <a:lnTo>
                    <a:pt x="0" y="185252"/>
                  </a:lnTo>
                  <a:lnTo>
                    <a:pt x="397" y="211240"/>
                  </a:lnTo>
                  <a:lnTo>
                    <a:pt x="2544" y="241540"/>
                  </a:lnTo>
                  <a:lnTo>
                    <a:pt x="9204" y="270855"/>
                  </a:lnTo>
                  <a:lnTo>
                    <a:pt x="20975" y="294519"/>
                  </a:lnTo>
                  <a:lnTo>
                    <a:pt x="33060" y="306753"/>
                  </a:lnTo>
                  <a:lnTo>
                    <a:pt x="45833" y="314974"/>
                  </a:lnTo>
                  <a:lnTo>
                    <a:pt x="62277" y="318539"/>
                  </a:lnTo>
                  <a:lnTo>
                    <a:pt x="80938" y="316128"/>
                  </a:lnTo>
                  <a:lnTo>
                    <a:pt x="96788" y="307350"/>
                  </a:lnTo>
                  <a:lnTo>
                    <a:pt x="124749" y="274871"/>
                  </a:lnTo>
                  <a:lnTo>
                    <a:pt x="143382" y="244836"/>
                  </a:lnTo>
                  <a:lnTo>
                    <a:pt x="156656" y="216073"/>
                  </a:lnTo>
                  <a:lnTo>
                    <a:pt x="169781" y="188038"/>
                  </a:lnTo>
                  <a:lnTo>
                    <a:pt x="179396" y="157880"/>
                  </a:lnTo>
                  <a:lnTo>
                    <a:pt x="186840" y="129429"/>
                  </a:lnTo>
                  <a:lnTo>
                    <a:pt x="193643" y="99148"/>
                  </a:lnTo>
                  <a:lnTo>
                    <a:pt x="196502" y="71326"/>
                  </a:lnTo>
                  <a:lnTo>
                    <a:pt x="188904" y="39120"/>
                  </a:lnTo>
                  <a:lnTo>
                    <a:pt x="182723" y="26508"/>
                  </a:lnTo>
                  <a:lnTo>
                    <a:pt x="169644" y="11982"/>
                  </a:lnTo>
                  <a:lnTo>
                    <a:pt x="145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727"/>
            <p:cNvSpPr/>
            <p:nvPr/>
          </p:nvSpPr>
          <p:spPr>
            <a:xfrm>
              <a:off x="1985594" y="4350055"/>
              <a:ext cx="979593" cy="1802344"/>
            </a:xfrm>
            <a:custGeom>
              <a:avLst/>
              <a:gdLst/>
              <a:ahLst/>
              <a:cxnLst/>
              <a:rect l="0" t="0" r="0" b="0"/>
              <a:pathLst>
                <a:path w="979593" h="1802344">
                  <a:moveTo>
                    <a:pt x="378783" y="26002"/>
                  </a:moveTo>
                  <a:lnTo>
                    <a:pt x="378783" y="29469"/>
                  </a:lnTo>
                  <a:lnTo>
                    <a:pt x="368355" y="42357"/>
                  </a:lnTo>
                  <a:lnTo>
                    <a:pt x="344609" y="70095"/>
                  </a:lnTo>
                  <a:lnTo>
                    <a:pt x="324189" y="102741"/>
                  </a:lnTo>
                  <a:lnTo>
                    <a:pt x="305518" y="128487"/>
                  </a:lnTo>
                  <a:lnTo>
                    <a:pt x="283374" y="155227"/>
                  </a:lnTo>
                  <a:lnTo>
                    <a:pt x="266251" y="185082"/>
                  </a:lnTo>
                  <a:lnTo>
                    <a:pt x="247711" y="213361"/>
                  </a:lnTo>
                  <a:lnTo>
                    <a:pt x="229154" y="244398"/>
                  </a:lnTo>
                  <a:lnTo>
                    <a:pt x="213416" y="276576"/>
                  </a:lnTo>
                  <a:lnTo>
                    <a:pt x="201510" y="298235"/>
                  </a:lnTo>
                  <a:lnTo>
                    <a:pt x="190896" y="321891"/>
                  </a:lnTo>
                  <a:lnTo>
                    <a:pt x="180615" y="346194"/>
                  </a:lnTo>
                  <a:lnTo>
                    <a:pt x="168788" y="369091"/>
                  </a:lnTo>
                  <a:lnTo>
                    <a:pt x="158210" y="393298"/>
                  </a:lnTo>
                  <a:lnTo>
                    <a:pt x="148671" y="418570"/>
                  </a:lnTo>
                  <a:lnTo>
                    <a:pt x="139593" y="444317"/>
                  </a:lnTo>
                  <a:lnTo>
                    <a:pt x="128785" y="470274"/>
                  </a:lnTo>
                  <a:lnTo>
                    <a:pt x="117450" y="497776"/>
                  </a:lnTo>
                  <a:lnTo>
                    <a:pt x="107574" y="529353"/>
                  </a:lnTo>
                  <a:lnTo>
                    <a:pt x="98347" y="558867"/>
                  </a:lnTo>
                  <a:lnTo>
                    <a:pt x="89407" y="587225"/>
                  </a:lnTo>
                  <a:lnTo>
                    <a:pt x="80597" y="616762"/>
                  </a:lnTo>
                  <a:lnTo>
                    <a:pt x="71842" y="646823"/>
                  </a:lnTo>
                  <a:lnTo>
                    <a:pt x="63839" y="677117"/>
                  </a:lnTo>
                  <a:lnTo>
                    <a:pt x="57863" y="707514"/>
                  </a:lnTo>
                  <a:lnTo>
                    <a:pt x="50853" y="736022"/>
                  </a:lnTo>
                  <a:lnTo>
                    <a:pt x="43625" y="763932"/>
                  </a:lnTo>
                  <a:lnTo>
                    <a:pt x="37994" y="793270"/>
                  </a:lnTo>
                  <a:lnTo>
                    <a:pt x="31136" y="823243"/>
                  </a:lnTo>
                  <a:lnTo>
                    <a:pt x="23976" y="852771"/>
                  </a:lnTo>
                  <a:lnTo>
                    <a:pt x="18375" y="880409"/>
                  </a:lnTo>
                  <a:lnTo>
                    <a:pt x="13467" y="909142"/>
                  </a:lnTo>
                  <a:lnTo>
                    <a:pt x="9592" y="938846"/>
                  </a:lnTo>
                  <a:lnTo>
                    <a:pt x="7869" y="968980"/>
                  </a:lnTo>
                  <a:lnTo>
                    <a:pt x="5169" y="997372"/>
                  </a:lnTo>
                  <a:lnTo>
                    <a:pt x="2275" y="1025230"/>
                  </a:lnTo>
                  <a:lnTo>
                    <a:pt x="989" y="1054545"/>
                  </a:lnTo>
                  <a:lnTo>
                    <a:pt x="418" y="1084507"/>
                  </a:lnTo>
                  <a:lnTo>
                    <a:pt x="163" y="1114032"/>
                  </a:lnTo>
                  <a:lnTo>
                    <a:pt x="50" y="1141667"/>
                  </a:lnTo>
                  <a:lnTo>
                    <a:pt x="0" y="1168464"/>
                  </a:lnTo>
                  <a:lnTo>
                    <a:pt x="704" y="1194889"/>
                  </a:lnTo>
                  <a:lnTo>
                    <a:pt x="3435" y="1221148"/>
                  </a:lnTo>
                  <a:lnTo>
                    <a:pt x="5133" y="1247332"/>
                  </a:lnTo>
                  <a:lnTo>
                    <a:pt x="6614" y="1273484"/>
                  </a:lnTo>
                  <a:lnTo>
                    <a:pt x="9691" y="1299621"/>
                  </a:lnTo>
                  <a:lnTo>
                    <a:pt x="13477" y="1325752"/>
                  </a:lnTo>
                  <a:lnTo>
                    <a:pt x="17579" y="1351880"/>
                  </a:lnTo>
                  <a:lnTo>
                    <a:pt x="21821" y="1378007"/>
                  </a:lnTo>
                  <a:lnTo>
                    <a:pt x="31757" y="1410262"/>
                  </a:lnTo>
                  <a:lnTo>
                    <a:pt x="40426" y="1441671"/>
                  </a:lnTo>
                  <a:lnTo>
                    <a:pt x="47591" y="1473958"/>
                  </a:lnTo>
                  <a:lnTo>
                    <a:pt x="57777" y="1503039"/>
                  </a:lnTo>
                  <a:lnTo>
                    <a:pt x="69988" y="1530039"/>
                  </a:lnTo>
                  <a:lnTo>
                    <a:pt x="82798" y="1556425"/>
                  </a:lnTo>
                  <a:lnTo>
                    <a:pt x="99253" y="1582627"/>
                  </a:lnTo>
                  <a:lnTo>
                    <a:pt x="114450" y="1608775"/>
                  </a:lnTo>
                  <a:lnTo>
                    <a:pt x="133314" y="1638403"/>
                  </a:lnTo>
                  <a:lnTo>
                    <a:pt x="155318" y="1665220"/>
                  </a:lnTo>
                  <a:lnTo>
                    <a:pt x="171299" y="1683000"/>
                  </a:lnTo>
                  <a:lnTo>
                    <a:pt x="198146" y="1710983"/>
                  </a:lnTo>
                  <a:lnTo>
                    <a:pt x="228855" y="1734756"/>
                  </a:lnTo>
                  <a:lnTo>
                    <a:pt x="261256" y="1754856"/>
                  </a:lnTo>
                  <a:lnTo>
                    <a:pt x="293879" y="1772670"/>
                  </a:lnTo>
                  <a:lnTo>
                    <a:pt x="326533" y="1790454"/>
                  </a:lnTo>
                  <a:lnTo>
                    <a:pt x="359189" y="1797222"/>
                  </a:lnTo>
                  <a:lnTo>
                    <a:pt x="385315" y="1801498"/>
                  </a:lnTo>
                  <a:lnTo>
                    <a:pt x="415929" y="1802343"/>
                  </a:lnTo>
                  <a:lnTo>
                    <a:pt x="443694" y="1800574"/>
                  </a:lnTo>
                  <a:lnTo>
                    <a:pt x="473611" y="1793452"/>
                  </a:lnTo>
                  <a:lnTo>
                    <a:pt x="502259" y="1785057"/>
                  </a:lnTo>
                  <a:lnTo>
                    <a:pt x="528883" y="1776410"/>
                  </a:lnTo>
                  <a:lnTo>
                    <a:pt x="555108" y="1764246"/>
                  </a:lnTo>
                  <a:lnTo>
                    <a:pt x="581979" y="1747866"/>
                  </a:lnTo>
                  <a:lnTo>
                    <a:pt x="610617" y="1730654"/>
                  </a:lnTo>
                  <a:lnTo>
                    <a:pt x="637615" y="1709810"/>
                  </a:lnTo>
                  <a:lnTo>
                    <a:pt x="664961" y="1684728"/>
                  </a:lnTo>
                  <a:lnTo>
                    <a:pt x="688963" y="1656873"/>
                  </a:lnTo>
                  <a:lnTo>
                    <a:pt x="714293" y="1627100"/>
                  </a:lnTo>
                  <a:lnTo>
                    <a:pt x="732193" y="1603406"/>
                  </a:lnTo>
                  <a:lnTo>
                    <a:pt x="751286" y="1574534"/>
                  </a:lnTo>
                  <a:lnTo>
                    <a:pt x="767264" y="1546466"/>
                  </a:lnTo>
                  <a:lnTo>
                    <a:pt x="784658" y="1516297"/>
                  </a:lnTo>
                  <a:lnTo>
                    <a:pt x="800133" y="1487845"/>
                  </a:lnTo>
                  <a:lnTo>
                    <a:pt x="811341" y="1466013"/>
                  </a:lnTo>
                  <a:lnTo>
                    <a:pt x="822854" y="1442520"/>
                  </a:lnTo>
                  <a:lnTo>
                    <a:pt x="832809" y="1419985"/>
                  </a:lnTo>
                  <a:lnTo>
                    <a:pt x="842071" y="1395938"/>
                  </a:lnTo>
                  <a:lnTo>
                    <a:pt x="851752" y="1370737"/>
                  </a:lnTo>
                  <a:lnTo>
                    <a:pt x="863311" y="1345022"/>
                  </a:lnTo>
                  <a:lnTo>
                    <a:pt x="873771" y="1319079"/>
                  </a:lnTo>
                  <a:lnTo>
                    <a:pt x="883258" y="1293034"/>
                  </a:lnTo>
                  <a:lnTo>
                    <a:pt x="892312" y="1266945"/>
                  </a:lnTo>
                  <a:lnTo>
                    <a:pt x="901174" y="1242771"/>
                  </a:lnTo>
                  <a:lnTo>
                    <a:pt x="909951" y="1219205"/>
                  </a:lnTo>
                  <a:lnTo>
                    <a:pt x="918690" y="1194217"/>
                  </a:lnTo>
                  <a:lnTo>
                    <a:pt x="925477" y="1170532"/>
                  </a:lnTo>
                  <a:lnTo>
                    <a:pt x="931638" y="1147185"/>
                  </a:lnTo>
                  <a:lnTo>
                    <a:pt x="939214" y="1122295"/>
                  </a:lnTo>
                  <a:lnTo>
                    <a:pt x="945485" y="1094782"/>
                  </a:lnTo>
                  <a:lnTo>
                    <a:pt x="950690" y="1066347"/>
                  </a:lnTo>
                  <a:lnTo>
                    <a:pt x="955423" y="1039194"/>
                  </a:lnTo>
                  <a:lnTo>
                    <a:pt x="959945" y="1010678"/>
                  </a:lnTo>
                  <a:lnTo>
                    <a:pt x="964375" y="981796"/>
                  </a:lnTo>
                  <a:lnTo>
                    <a:pt x="968762" y="954444"/>
                  </a:lnTo>
                  <a:lnTo>
                    <a:pt x="971196" y="925839"/>
                  </a:lnTo>
                  <a:lnTo>
                    <a:pt x="972278" y="896192"/>
                  </a:lnTo>
                  <a:lnTo>
                    <a:pt x="972759" y="866083"/>
                  </a:lnTo>
                  <a:lnTo>
                    <a:pt x="974907" y="835768"/>
                  </a:lnTo>
                  <a:lnTo>
                    <a:pt x="977556" y="805361"/>
                  </a:lnTo>
                  <a:lnTo>
                    <a:pt x="978733" y="774913"/>
                  </a:lnTo>
                  <a:lnTo>
                    <a:pt x="979256" y="744448"/>
                  </a:lnTo>
                  <a:lnTo>
                    <a:pt x="979489" y="714700"/>
                  </a:lnTo>
                  <a:lnTo>
                    <a:pt x="979592" y="686964"/>
                  </a:lnTo>
                  <a:lnTo>
                    <a:pt x="977702" y="658188"/>
                  </a:lnTo>
                  <a:lnTo>
                    <a:pt x="975169" y="629190"/>
                  </a:lnTo>
                  <a:lnTo>
                    <a:pt x="974044" y="601788"/>
                  </a:lnTo>
                  <a:lnTo>
                    <a:pt x="971608" y="573161"/>
                  </a:lnTo>
                  <a:lnTo>
                    <a:pt x="968107" y="544229"/>
                  </a:lnTo>
                  <a:lnTo>
                    <a:pt x="964131" y="516857"/>
                  </a:lnTo>
                  <a:lnTo>
                    <a:pt x="959945" y="488242"/>
                  </a:lnTo>
                  <a:lnTo>
                    <a:pt x="955666" y="459316"/>
                  </a:lnTo>
                  <a:lnTo>
                    <a:pt x="951345" y="431947"/>
                  </a:lnTo>
                  <a:lnTo>
                    <a:pt x="945071" y="403332"/>
                  </a:lnTo>
                  <a:lnTo>
                    <a:pt x="938169" y="374407"/>
                  </a:lnTo>
                  <a:lnTo>
                    <a:pt x="932683" y="347037"/>
                  </a:lnTo>
                  <a:lnTo>
                    <a:pt x="923955" y="322294"/>
                  </a:lnTo>
                  <a:lnTo>
                    <a:pt x="914271" y="298476"/>
                  </a:lnTo>
                  <a:lnTo>
                    <a:pt x="907547" y="273376"/>
                  </a:lnTo>
                  <a:lnTo>
                    <a:pt x="892747" y="241699"/>
                  </a:lnTo>
                  <a:lnTo>
                    <a:pt x="878041" y="210462"/>
                  </a:lnTo>
                  <a:lnTo>
                    <a:pt x="861024" y="181692"/>
                  </a:lnTo>
                  <a:lnTo>
                    <a:pt x="842193" y="154783"/>
                  </a:lnTo>
                  <a:lnTo>
                    <a:pt x="822825" y="128426"/>
                  </a:lnTo>
                  <a:lnTo>
                    <a:pt x="796776" y="98727"/>
                  </a:lnTo>
                  <a:lnTo>
                    <a:pt x="770665" y="71896"/>
                  </a:lnTo>
                  <a:lnTo>
                    <a:pt x="749138" y="54115"/>
                  </a:lnTo>
                  <a:lnTo>
                    <a:pt x="724375" y="39654"/>
                  </a:lnTo>
                  <a:lnTo>
                    <a:pt x="698653" y="26177"/>
                  </a:lnTo>
                  <a:lnTo>
                    <a:pt x="667423" y="12087"/>
                  </a:lnTo>
                  <a:lnTo>
                    <a:pt x="640009" y="4623"/>
                  </a:lnTo>
                  <a:lnTo>
                    <a:pt x="612373" y="1283"/>
                  </a:lnTo>
                  <a:lnTo>
                    <a:pt x="585800" y="293"/>
                  </a:lnTo>
                  <a:lnTo>
                    <a:pt x="559542" y="0"/>
                  </a:lnTo>
                  <a:lnTo>
                    <a:pt x="529909" y="3380"/>
                  </a:lnTo>
                  <a:lnTo>
                    <a:pt x="501616" y="8978"/>
                  </a:lnTo>
                  <a:lnTo>
                    <a:pt x="471381" y="18700"/>
                  </a:lnTo>
                  <a:lnTo>
                    <a:pt x="442908" y="30773"/>
                  </a:lnTo>
                  <a:lnTo>
                    <a:pt x="416087" y="47010"/>
                  </a:lnTo>
                  <a:lnTo>
                    <a:pt x="386288" y="65609"/>
                  </a:lnTo>
                  <a:lnTo>
                    <a:pt x="357945" y="88376"/>
                  </a:lnTo>
                  <a:lnTo>
                    <a:pt x="331162" y="113506"/>
                  </a:lnTo>
                  <a:lnTo>
                    <a:pt x="301375" y="139337"/>
                  </a:lnTo>
                  <a:lnTo>
                    <a:pt x="273035" y="168843"/>
                  </a:lnTo>
                  <a:lnTo>
                    <a:pt x="246253" y="197100"/>
                  </a:lnTo>
                  <a:lnTo>
                    <a:pt x="219933" y="227323"/>
                  </a:lnTo>
                  <a:lnTo>
                    <a:pt x="202471" y="250461"/>
                  </a:lnTo>
                  <a:lnTo>
                    <a:pt x="185033" y="274533"/>
                  </a:lnTo>
                  <a:lnTo>
                    <a:pt x="167607" y="297326"/>
                  </a:lnTo>
                  <a:lnTo>
                    <a:pt x="150186" y="325359"/>
                  </a:lnTo>
                  <a:lnTo>
                    <a:pt x="132767" y="356443"/>
                  </a:lnTo>
                  <a:lnTo>
                    <a:pt x="115349" y="387193"/>
                  </a:lnTo>
                  <a:lnTo>
                    <a:pt x="101803" y="417792"/>
                  </a:lnTo>
                  <a:lnTo>
                    <a:pt x="90944" y="446148"/>
                  </a:lnTo>
                  <a:lnTo>
                    <a:pt x="78121" y="475529"/>
                  </a:lnTo>
                  <a:lnTo>
                    <a:pt x="71806" y="489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147"/>
          <p:cNvGrpSpPr/>
          <p:nvPr/>
        </p:nvGrpSpPr>
        <p:grpSpPr>
          <a:xfrm>
            <a:off x="7158446" y="2148840"/>
            <a:ext cx="6532" cy="313509"/>
            <a:chOff x="7158446" y="2148840"/>
            <a:chExt cx="6532" cy="313509"/>
          </a:xfrm>
        </p:grpSpPr>
        <p:sp>
          <p:nvSpPr>
            <p:cNvPr id="28" name="SMARTInkShape-728"/>
            <p:cNvSpPr/>
            <p:nvPr/>
          </p:nvSpPr>
          <p:spPr>
            <a:xfrm>
              <a:off x="7158446" y="2148840"/>
              <a:ext cx="6532" cy="1"/>
            </a:xfrm>
            <a:custGeom>
              <a:avLst/>
              <a:gdLst/>
              <a:ahLst/>
              <a:cxnLst/>
              <a:rect l="0" t="0" r="0" b="0"/>
              <a:pathLst>
                <a:path w="6532" h="1">
                  <a:moveTo>
                    <a:pt x="6531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729"/>
            <p:cNvSpPr/>
            <p:nvPr/>
          </p:nvSpPr>
          <p:spPr>
            <a:xfrm>
              <a:off x="7158446" y="2455817"/>
              <a:ext cx="6532" cy="6532"/>
            </a:xfrm>
            <a:custGeom>
              <a:avLst/>
              <a:gdLst/>
              <a:ahLst/>
              <a:cxnLst/>
              <a:rect l="0" t="0" r="0" b="0"/>
              <a:pathLst>
                <a:path w="6532" h="6532">
                  <a:moveTo>
                    <a:pt x="6531" y="6531"/>
                  </a:moveTo>
                  <a:lnTo>
                    <a:pt x="6531" y="3064"/>
                  </a:lnTo>
                  <a:lnTo>
                    <a:pt x="5806" y="2043"/>
                  </a:lnTo>
                  <a:lnTo>
                    <a:pt x="4595" y="136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148"/>
          <p:cNvGrpSpPr/>
          <p:nvPr/>
        </p:nvGrpSpPr>
        <p:grpSpPr>
          <a:xfrm>
            <a:off x="4604657" y="2109651"/>
            <a:ext cx="914401" cy="1214847"/>
            <a:chOff x="4604657" y="2109651"/>
            <a:chExt cx="914401" cy="1214847"/>
          </a:xfrm>
        </p:grpSpPr>
        <p:sp>
          <p:nvSpPr>
            <p:cNvPr id="31" name="SMARTInkShape-730"/>
            <p:cNvSpPr/>
            <p:nvPr/>
          </p:nvSpPr>
          <p:spPr>
            <a:xfrm>
              <a:off x="4820464" y="2325188"/>
              <a:ext cx="254457" cy="261259"/>
            </a:xfrm>
            <a:custGeom>
              <a:avLst/>
              <a:gdLst/>
              <a:ahLst/>
              <a:cxnLst/>
              <a:rect l="0" t="0" r="0" b="0"/>
              <a:pathLst>
                <a:path w="254457" h="261259">
                  <a:moveTo>
                    <a:pt x="6262" y="0"/>
                  </a:moveTo>
                  <a:lnTo>
                    <a:pt x="638" y="0"/>
                  </a:lnTo>
                  <a:lnTo>
                    <a:pt x="336" y="726"/>
                  </a:lnTo>
                  <a:lnTo>
                    <a:pt x="0" y="3468"/>
                  </a:lnTo>
                  <a:lnTo>
                    <a:pt x="636" y="4489"/>
                  </a:lnTo>
                  <a:lnTo>
                    <a:pt x="1785" y="5170"/>
                  </a:lnTo>
                  <a:lnTo>
                    <a:pt x="12934" y="9920"/>
                  </a:lnTo>
                  <a:lnTo>
                    <a:pt x="15064" y="11693"/>
                  </a:lnTo>
                  <a:lnTo>
                    <a:pt x="18788" y="16931"/>
                  </a:lnTo>
                  <a:lnTo>
                    <a:pt x="22231" y="18411"/>
                  </a:lnTo>
                  <a:lnTo>
                    <a:pt x="26180" y="22939"/>
                  </a:lnTo>
                  <a:lnTo>
                    <a:pt x="29629" y="29064"/>
                  </a:lnTo>
                  <a:lnTo>
                    <a:pt x="32296" y="36592"/>
                  </a:lnTo>
                  <a:lnTo>
                    <a:pt x="53332" y="60036"/>
                  </a:lnTo>
                  <a:lnTo>
                    <a:pt x="70105" y="73660"/>
                  </a:lnTo>
                  <a:lnTo>
                    <a:pt x="93321" y="105691"/>
                  </a:lnTo>
                  <a:lnTo>
                    <a:pt x="123707" y="137029"/>
                  </a:lnTo>
                  <a:lnTo>
                    <a:pt x="136880" y="152147"/>
                  </a:lnTo>
                  <a:lnTo>
                    <a:pt x="141965" y="159061"/>
                  </a:lnTo>
                  <a:lnTo>
                    <a:pt x="167190" y="181376"/>
                  </a:lnTo>
                  <a:lnTo>
                    <a:pt x="178232" y="197205"/>
                  </a:lnTo>
                  <a:lnTo>
                    <a:pt x="210833" y="224239"/>
                  </a:lnTo>
                  <a:lnTo>
                    <a:pt x="232863" y="245471"/>
                  </a:lnTo>
                  <a:lnTo>
                    <a:pt x="241429" y="249592"/>
                  </a:lnTo>
                  <a:lnTo>
                    <a:pt x="254456" y="2612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731"/>
            <p:cNvSpPr/>
            <p:nvPr/>
          </p:nvSpPr>
          <p:spPr>
            <a:xfrm>
              <a:off x="5061857" y="2579914"/>
              <a:ext cx="13064" cy="489858"/>
            </a:xfrm>
            <a:custGeom>
              <a:avLst/>
              <a:gdLst/>
              <a:ahLst/>
              <a:cxnLst/>
              <a:rect l="0" t="0" r="0" b="0"/>
              <a:pathLst>
                <a:path w="13064" h="489858">
                  <a:moveTo>
                    <a:pt x="13063" y="0"/>
                  </a:moveTo>
                  <a:lnTo>
                    <a:pt x="7439" y="0"/>
                  </a:lnTo>
                  <a:lnTo>
                    <a:pt x="7137" y="726"/>
                  </a:lnTo>
                  <a:lnTo>
                    <a:pt x="6532" y="31212"/>
                  </a:lnTo>
                  <a:lnTo>
                    <a:pt x="6531" y="63833"/>
                  </a:lnTo>
                  <a:lnTo>
                    <a:pt x="7257" y="81220"/>
                  </a:lnTo>
                  <a:lnTo>
                    <a:pt x="12155" y="105881"/>
                  </a:lnTo>
                  <a:lnTo>
                    <a:pt x="12983" y="138189"/>
                  </a:lnTo>
                  <a:lnTo>
                    <a:pt x="13056" y="170816"/>
                  </a:lnTo>
                  <a:lnTo>
                    <a:pt x="7892" y="202606"/>
                  </a:lnTo>
                  <a:lnTo>
                    <a:pt x="6711" y="230660"/>
                  </a:lnTo>
                  <a:lnTo>
                    <a:pt x="6555" y="258061"/>
                  </a:lnTo>
                  <a:lnTo>
                    <a:pt x="6535" y="285887"/>
                  </a:lnTo>
                  <a:lnTo>
                    <a:pt x="6532" y="313446"/>
                  </a:lnTo>
                  <a:lnTo>
                    <a:pt x="6531" y="340629"/>
                  </a:lnTo>
                  <a:lnTo>
                    <a:pt x="6531" y="369820"/>
                  </a:lnTo>
                  <a:lnTo>
                    <a:pt x="5806" y="391237"/>
                  </a:lnTo>
                  <a:lnTo>
                    <a:pt x="908" y="413402"/>
                  </a:lnTo>
                  <a:lnTo>
                    <a:pt x="36" y="444446"/>
                  </a:lnTo>
                  <a:lnTo>
                    <a:pt x="1" y="476229"/>
                  </a:lnTo>
                  <a:lnTo>
                    <a:pt x="0" y="4898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732"/>
            <p:cNvSpPr/>
            <p:nvPr/>
          </p:nvSpPr>
          <p:spPr>
            <a:xfrm>
              <a:off x="4604657" y="2338251"/>
              <a:ext cx="215538" cy="280853"/>
            </a:xfrm>
            <a:custGeom>
              <a:avLst/>
              <a:gdLst/>
              <a:ahLst/>
              <a:cxnLst/>
              <a:rect l="0" t="0" r="0" b="0"/>
              <a:pathLst>
                <a:path w="215538" h="280853">
                  <a:moveTo>
                    <a:pt x="215537" y="0"/>
                  </a:moveTo>
                  <a:lnTo>
                    <a:pt x="215537" y="5624"/>
                  </a:lnTo>
                  <a:lnTo>
                    <a:pt x="209914" y="12076"/>
                  </a:lnTo>
                  <a:lnTo>
                    <a:pt x="208460" y="18083"/>
                  </a:lnTo>
                  <a:lnTo>
                    <a:pt x="204570" y="24146"/>
                  </a:lnTo>
                  <a:lnTo>
                    <a:pt x="202370" y="30539"/>
                  </a:lnTo>
                  <a:lnTo>
                    <a:pt x="190903" y="46125"/>
                  </a:lnTo>
                  <a:lnTo>
                    <a:pt x="190407" y="48167"/>
                  </a:lnTo>
                  <a:lnTo>
                    <a:pt x="186240" y="54509"/>
                  </a:lnTo>
                  <a:lnTo>
                    <a:pt x="166172" y="82128"/>
                  </a:lnTo>
                  <a:lnTo>
                    <a:pt x="154308" y="109216"/>
                  </a:lnTo>
                  <a:lnTo>
                    <a:pt x="148168" y="115790"/>
                  </a:lnTo>
                  <a:lnTo>
                    <a:pt x="141327" y="121857"/>
                  </a:lnTo>
                  <a:lnTo>
                    <a:pt x="115411" y="152312"/>
                  </a:lnTo>
                  <a:lnTo>
                    <a:pt x="91440" y="184695"/>
                  </a:lnTo>
                  <a:lnTo>
                    <a:pt x="78377" y="202061"/>
                  </a:lnTo>
                  <a:lnTo>
                    <a:pt x="60235" y="219876"/>
                  </a:lnTo>
                  <a:lnTo>
                    <a:pt x="37281" y="237308"/>
                  </a:lnTo>
                  <a:lnTo>
                    <a:pt x="34712" y="241663"/>
                  </a:lnTo>
                  <a:lnTo>
                    <a:pt x="34027" y="243840"/>
                  </a:lnTo>
                  <a:lnTo>
                    <a:pt x="32845" y="245291"/>
                  </a:lnTo>
                  <a:lnTo>
                    <a:pt x="14330" y="260047"/>
                  </a:lnTo>
                  <a:lnTo>
                    <a:pt x="13625" y="262655"/>
                  </a:lnTo>
                  <a:lnTo>
                    <a:pt x="13438" y="264366"/>
                  </a:lnTo>
                  <a:lnTo>
                    <a:pt x="12587" y="265507"/>
                  </a:lnTo>
                  <a:lnTo>
                    <a:pt x="5015" y="269591"/>
                  </a:lnTo>
                  <a:lnTo>
                    <a:pt x="3343" y="271167"/>
                  </a:lnTo>
                  <a:lnTo>
                    <a:pt x="1485" y="274854"/>
                  </a:lnTo>
                  <a:lnTo>
                    <a:pt x="0" y="2808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733"/>
            <p:cNvSpPr/>
            <p:nvPr/>
          </p:nvSpPr>
          <p:spPr>
            <a:xfrm>
              <a:off x="4611188" y="2619103"/>
              <a:ext cx="13064" cy="391886"/>
            </a:xfrm>
            <a:custGeom>
              <a:avLst/>
              <a:gdLst/>
              <a:ahLst/>
              <a:cxnLst/>
              <a:rect l="0" t="0" r="0" b="0"/>
              <a:pathLst>
                <a:path w="13064" h="391886">
                  <a:moveTo>
                    <a:pt x="0" y="0"/>
                  </a:moveTo>
                  <a:lnTo>
                    <a:pt x="0" y="31086"/>
                  </a:lnTo>
                  <a:lnTo>
                    <a:pt x="0" y="61637"/>
                  </a:lnTo>
                  <a:lnTo>
                    <a:pt x="0" y="91480"/>
                  </a:lnTo>
                  <a:lnTo>
                    <a:pt x="726" y="100166"/>
                  </a:lnTo>
                  <a:lnTo>
                    <a:pt x="5927" y="126276"/>
                  </a:lnTo>
                  <a:lnTo>
                    <a:pt x="6496" y="158689"/>
                  </a:lnTo>
                  <a:lnTo>
                    <a:pt x="6529" y="190943"/>
                  </a:lnTo>
                  <a:lnTo>
                    <a:pt x="6532" y="221630"/>
                  </a:lnTo>
                  <a:lnTo>
                    <a:pt x="6532" y="252522"/>
                  </a:lnTo>
                  <a:lnTo>
                    <a:pt x="6532" y="283027"/>
                  </a:lnTo>
                  <a:lnTo>
                    <a:pt x="6532" y="314395"/>
                  </a:lnTo>
                  <a:lnTo>
                    <a:pt x="7257" y="337502"/>
                  </a:lnTo>
                  <a:lnTo>
                    <a:pt x="12457" y="356386"/>
                  </a:lnTo>
                  <a:lnTo>
                    <a:pt x="13062" y="388357"/>
                  </a:lnTo>
                  <a:lnTo>
                    <a:pt x="13063" y="3918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734"/>
            <p:cNvSpPr/>
            <p:nvPr/>
          </p:nvSpPr>
          <p:spPr>
            <a:xfrm>
              <a:off x="4624251" y="2997926"/>
              <a:ext cx="241664" cy="274321"/>
            </a:xfrm>
            <a:custGeom>
              <a:avLst/>
              <a:gdLst/>
              <a:ahLst/>
              <a:cxnLst/>
              <a:rect l="0" t="0" r="0" b="0"/>
              <a:pathLst>
                <a:path w="241664" h="274321">
                  <a:moveTo>
                    <a:pt x="0" y="0"/>
                  </a:moveTo>
                  <a:lnTo>
                    <a:pt x="3468" y="3467"/>
                  </a:lnTo>
                  <a:lnTo>
                    <a:pt x="5170" y="7104"/>
                  </a:lnTo>
                  <a:lnTo>
                    <a:pt x="5623" y="9090"/>
                  </a:lnTo>
                  <a:lnTo>
                    <a:pt x="11582" y="19644"/>
                  </a:lnTo>
                  <a:lnTo>
                    <a:pt x="12076" y="21804"/>
                  </a:lnTo>
                  <a:lnTo>
                    <a:pt x="16238" y="28312"/>
                  </a:lnTo>
                  <a:lnTo>
                    <a:pt x="24872" y="37013"/>
                  </a:lnTo>
                  <a:lnTo>
                    <a:pt x="40484" y="47897"/>
                  </a:lnTo>
                  <a:lnTo>
                    <a:pt x="43393" y="52251"/>
                  </a:lnTo>
                  <a:lnTo>
                    <a:pt x="45412" y="56605"/>
                  </a:lnTo>
                  <a:lnTo>
                    <a:pt x="74030" y="87086"/>
                  </a:lnTo>
                  <a:lnTo>
                    <a:pt x="100149" y="119663"/>
                  </a:lnTo>
                  <a:lnTo>
                    <a:pt x="111035" y="132553"/>
                  </a:lnTo>
                  <a:lnTo>
                    <a:pt x="124098" y="149818"/>
                  </a:lnTo>
                  <a:lnTo>
                    <a:pt x="130629" y="158570"/>
                  </a:lnTo>
                  <a:lnTo>
                    <a:pt x="135708" y="165544"/>
                  </a:lnTo>
                  <a:lnTo>
                    <a:pt x="167587" y="193749"/>
                  </a:lnTo>
                  <a:lnTo>
                    <a:pt x="195943" y="224003"/>
                  </a:lnTo>
                  <a:lnTo>
                    <a:pt x="201023" y="230911"/>
                  </a:lnTo>
                  <a:lnTo>
                    <a:pt x="226549" y="251986"/>
                  </a:lnTo>
                  <a:lnTo>
                    <a:pt x="230833" y="253508"/>
                  </a:lnTo>
                  <a:lnTo>
                    <a:pt x="232266" y="254640"/>
                  </a:lnTo>
                  <a:lnTo>
                    <a:pt x="239369" y="265795"/>
                  </a:lnTo>
                  <a:lnTo>
                    <a:pt x="241663" y="2743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735"/>
            <p:cNvSpPr/>
            <p:nvPr/>
          </p:nvSpPr>
          <p:spPr>
            <a:xfrm>
              <a:off x="4859383" y="3037114"/>
              <a:ext cx="209006" cy="287384"/>
            </a:xfrm>
            <a:custGeom>
              <a:avLst/>
              <a:gdLst/>
              <a:ahLst/>
              <a:cxnLst/>
              <a:rect l="0" t="0" r="0" b="0"/>
              <a:pathLst>
                <a:path w="209006" h="287384">
                  <a:moveTo>
                    <a:pt x="209005" y="0"/>
                  </a:moveTo>
                  <a:lnTo>
                    <a:pt x="209005" y="3468"/>
                  </a:lnTo>
                  <a:lnTo>
                    <a:pt x="207071" y="7105"/>
                  </a:lnTo>
                  <a:lnTo>
                    <a:pt x="204517" y="11141"/>
                  </a:lnTo>
                  <a:lnTo>
                    <a:pt x="202877" y="19645"/>
                  </a:lnTo>
                  <a:lnTo>
                    <a:pt x="202744" y="21805"/>
                  </a:lnTo>
                  <a:lnTo>
                    <a:pt x="200658" y="26141"/>
                  </a:lnTo>
                  <a:lnTo>
                    <a:pt x="198039" y="30487"/>
                  </a:lnTo>
                  <a:lnTo>
                    <a:pt x="190912" y="48032"/>
                  </a:lnTo>
                  <a:lnTo>
                    <a:pt x="172702" y="76268"/>
                  </a:lnTo>
                  <a:lnTo>
                    <a:pt x="168451" y="89948"/>
                  </a:lnTo>
                  <a:lnTo>
                    <a:pt x="158026" y="106618"/>
                  </a:lnTo>
                  <a:lnTo>
                    <a:pt x="145017" y="119059"/>
                  </a:lnTo>
                  <a:lnTo>
                    <a:pt x="139201" y="126212"/>
                  </a:lnTo>
                  <a:lnTo>
                    <a:pt x="125575" y="138653"/>
                  </a:lnTo>
                  <a:lnTo>
                    <a:pt x="105476" y="167728"/>
                  </a:lnTo>
                  <a:lnTo>
                    <a:pt x="86544" y="197400"/>
                  </a:lnTo>
                  <a:lnTo>
                    <a:pt x="73244" y="210369"/>
                  </a:lnTo>
                  <a:lnTo>
                    <a:pt x="67387" y="217595"/>
                  </a:lnTo>
                  <a:lnTo>
                    <a:pt x="53736" y="230082"/>
                  </a:lnTo>
                  <a:lnTo>
                    <a:pt x="26137" y="261218"/>
                  </a:lnTo>
                  <a:lnTo>
                    <a:pt x="0" y="2873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36"/>
            <p:cNvSpPr/>
            <p:nvPr/>
          </p:nvSpPr>
          <p:spPr>
            <a:xfrm>
              <a:off x="5081451" y="2351314"/>
              <a:ext cx="222070" cy="222070"/>
            </a:xfrm>
            <a:custGeom>
              <a:avLst/>
              <a:gdLst/>
              <a:ahLst/>
              <a:cxnLst/>
              <a:rect l="0" t="0" r="0" b="0"/>
              <a:pathLst>
                <a:path w="222070" h="222070">
                  <a:moveTo>
                    <a:pt x="0" y="222069"/>
                  </a:moveTo>
                  <a:lnTo>
                    <a:pt x="0" y="218601"/>
                  </a:lnTo>
                  <a:lnTo>
                    <a:pt x="726" y="217580"/>
                  </a:lnTo>
                  <a:lnTo>
                    <a:pt x="1935" y="216899"/>
                  </a:lnTo>
                  <a:lnTo>
                    <a:pt x="3467" y="216445"/>
                  </a:lnTo>
                  <a:lnTo>
                    <a:pt x="4489" y="215417"/>
                  </a:lnTo>
                  <a:lnTo>
                    <a:pt x="5623" y="212339"/>
                  </a:lnTo>
                  <a:lnTo>
                    <a:pt x="9998" y="208552"/>
                  </a:lnTo>
                  <a:lnTo>
                    <a:pt x="15330" y="204450"/>
                  </a:lnTo>
                  <a:lnTo>
                    <a:pt x="25160" y="187082"/>
                  </a:lnTo>
                  <a:lnTo>
                    <a:pt x="57282" y="158221"/>
                  </a:lnTo>
                  <a:lnTo>
                    <a:pt x="83750" y="126162"/>
                  </a:lnTo>
                  <a:lnTo>
                    <a:pt x="112546" y="95788"/>
                  </a:lnTo>
                  <a:lnTo>
                    <a:pt x="134142" y="69668"/>
                  </a:lnTo>
                  <a:lnTo>
                    <a:pt x="164280" y="44358"/>
                  </a:lnTo>
                  <a:lnTo>
                    <a:pt x="193825" y="18628"/>
                  </a:lnTo>
                  <a:lnTo>
                    <a:pt x="22206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37"/>
            <p:cNvSpPr/>
            <p:nvPr/>
          </p:nvSpPr>
          <p:spPr>
            <a:xfrm>
              <a:off x="5304565" y="2109651"/>
              <a:ext cx="214493" cy="326401"/>
            </a:xfrm>
            <a:custGeom>
              <a:avLst/>
              <a:gdLst/>
              <a:ahLst/>
              <a:cxnLst/>
              <a:rect l="0" t="0" r="0" b="0"/>
              <a:pathLst>
                <a:path w="214493" h="326401">
                  <a:moveTo>
                    <a:pt x="109989" y="0"/>
                  </a:moveTo>
                  <a:lnTo>
                    <a:pt x="100899" y="0"/>
                  </a:lnTo>
                  <a:lnTo>
                    <a:pt x="96756" y="1936"/>
                  </a:lnTo>
                  <a:lnTo>
                    <a:pt x="92496" y="4489"/>
                  </a:lnTo>
                  <a:lnTo>
                    <a:pt x="86018" y="6652"/>
                  </a:lnTo>
                  <a:lnTo>
                    <a:pt x="61957" y="24734"/>
                  </a:lnTo>
                  <a:lnTo>
                    <a:pt x="36954" y="56722"/>
                  </a:lnTo>
                  <a:lnTo>
                    <a:pt x="19523" y="86209"/>
                  </a:lnTo>
                  <a:lnTo>
                    <a:pt x="10775" y="101421"/>
                  </a:lnTo>
                  <a:lnTo>
                    <a:pt x="4247" y="131083"/>
                  </a:lnTo>
                  <a:lnTo>
                    <a:pt x="0" y="156844"/>
                  </a:lnTo>
                  <a:lnTo>
                    <a:pt x="4263" y="189423"/>
                  </a:lnTo>
                  <a:lnTo>
                    <a:pt x="8711" y="215540"/>
                  </a:lnTo>
                  <a:lnTo>
                    <a:pt x="20818" y="245635"/>
                  </a:lnTo>
                  <a:lnTo>
                    <a:pt x="39421" y="277733"/>
                  </a:lnTo>
                  <a:lnTo>
                    <a:pt x="54066" y="295180"/>
                  </a:lnTo>
                  <a:lnTo>
                    <a:pt x="83903" y="313328"/>
                  </a:lnTo>
                  <a:lnTo>
                    <a:pt x="105640" y="323645"/>
                  </a:lnTo>
                  <a:lnTo>
                    <a:pt x="136115" y="326400"/>
                  </a:lnTo>
                  <a:lnTo>
                    <a:pt x="157161" y="325823"/>
                  </a:lnTo>
                  <a:lnTo>
                    <a:pt x="170134" y="321398"/>
                  </a:lnTo>
                  <a:lnTo>
                    <a:pt x="182238" y="318507"/>
                  </a:lnTo>
                  <a:lnTo>
                    <a:pt x="195864" y="314496"/>
                  </a:lnTo>
                  <a:lnTo>
                    <a:pt x="214492" y="3135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SMARTInkShape-738"/>
          <p:cNvSpPr/>
          <p:nvPr/>
        </p:nvSpPr>
        <p:spPr>
          <a:xfrm>
            <a:off x="5231674" y="1965969"/>
            <a:ext cx="444137" cy="624187"/>
          </a:xfrm>
          <a:custGeom>
            <a:avLst/>
            <a:gdLst/>
            <a:ahLst/>
            <a:cxnLst/>
            <a:rect l="0" t="0" r="0" b="0"/>
            <a:pathLst>
              <a:path w="444137" h="624187">
                <a:moveTo>
                  <a:pt x="306977" y="13054"/>
                </a:moveTo>
                <a:lnTo>
                  <a:pt x="301354" y="13054"/>
                </a:lnTo>
                <a:lnTo>
                  <a:pt x="288632" y="2639"/>
                </a:lnTo>
                <a:lnTo>
                  <a:pt x="269557" y="340"/>
                </a:lnTo>
                <a:lnTo>
                  <a:pt x="237029" y="0"/>
                </a:lnTo>
                <a:lnTo>
                  <a:pt x="210331" y="7097"/>
                </a:lnTo>
                <a:lnTo>
                  <a:pt x="196335" y="11289"/>
                </a:lnTo>
                <a:lnTo>
                  <a:pt x="182997" y="14466"/>
                </a:lnTo>
                <a:lnTo>
                  <a:pt x="152407" y="28377"/>
                </a:lnTo>
                <a:lnTo>
                  <a:pt x="130630" y="41126"/>
                </a:lnTo>
                <a:lnTo>
                  <a:pt x="100149" y="64150"/>
                </a:lnTo>
                <a:lnTo>
                  <a:pt x="85482" y="85034"/>
                </a:lnTo>
                <a:lnTo>
                  <a:pt x="64078" y="115387"/>
                </a:lnTo>
                <a:lnTo>
                  <a:pt x="46690" y="147130"/>
                </a:lnTo>
                <a:lnTo>
                  <a:pt x="30757" y="174083"/>
                </a:lnTo>
                <a:lnTo>
                  <a:pt x="23065" y="205905"/>
                </a:lnTo>
                <a:lnTo>
                  <a:pt x="10808" y="238489"/>
                </a:lnTo>
                <a:lnTo>
                  <a:pt x="3439" y="268983"/>
                </a:lnTo>
                <a:lnTo>
                  <a:pt x="302" y="297983"/>
                </a:lnTo>
                <a:lnTo>
                  <a:pt x="26" y="329985"/>
                </a:lnTo>
                <a:lnTo>
                  <a:pt x="2" y="359117"/>
                </a:lnTo>
                <a:lnTo>
                  <a:pt x="0" y="387644"/>
                </a:lnTo>
                <a:lnTo>
                  <a:pt x="0" y="418010"/>
                </a:lnTo>
                <a:lnTo>
                  <a:pt x="726" y="426714"/>
                </a:lnTo>
                <a:lnTo>
                  <a:pt x="5926" y="452837"/>
                </a:lnTo>
                <a:lnTo>
                  <a:pt x="7078" y="465900"/>
                </a:lnTo>
                <a:lnTo>
                  <a:pt x="16254" y="495110"/>
                </a:lnTo>
                <a:lnTo>
                  <a:pt x="21089" y="514158"/>
                </a:lnTo>
                <a:lnTo>
                  <a:pt x="41391" y="546805"/>
                </a:lnTo>
                <a:lnTo>
                  <a:pt x="47667" y="553383"/>
                </a:lnTo>
                <a:lnTo>
                  <a:pt x="60054" y="563519"/>
                </a:lnTo>
                <a:lnTo>
                  <a:pt x="73662" y="579880"/>
                </a:lnTo>
                <a:lnTo>
                  <a:pt x="89367" y="591263"/>
                </a:lnTo>
                <a:lnTo>
                  <a:pt x="103019" y="595676"/>
                </a:lnTo>
                <a:lnTo>
                  <a:pt x="128514" y="611094"/>
                </a:lnTo>
                <a:lnTo>
                  <a:pt x="149780" y="613778"/>
                </a:lnTo>
                <a:lnTo>
                  <a:pt x="152106" y="613834"/>
                </a:lnTo>
                <a:lnTo>
                  <a:pt x="183039" y="620069"/>
                </a:lnTo>
                <a:lnTo>
                  <a:pt x="191659" y="621021"/>
                </a:lnTo>
                <a:lnTo>
                  <a:pt x="204672" y="624186"/>
                </a:lnTo>
                <a:lnTo>
                  <a:pt x="226291" y="620172"/>
                </a:lnTo>
                <a:lnTo>
                  <a:pt x="242067" y="615390"/>
                </a:lnTo>
                <a:lnTo>
                  <a:pt x="249825" y="613862"/>
                </a:lnTo>
                <a:lnTo>
                  <a:pt x="258999" y="609647"/>
                </a:lnTo>
                <a:lnTo>
                  <a:pt x="287506" y="602375"/>
                </a:lnTo>
                <a:lnTo>
                  <a:pt x="300482" y="599389"/>
                </a:lnTo>
                <a:lnTo>
                  <a:pt x="330928" y="585555"/>
                </a:lnTo>
                <a:lnTo>
                  <a:pt x="347528" y="572810"/>
                </a:lnTo>
                <a:lnTo>
                  <a:pt x="380002" y="543066"/>
                </a:lnTo>
                <a:lnTo>
                  <a:pt x="402833" y="513726"/>
                </a:lnTo>
                <a:lnTo>
                  <a:pt x="424101" y="483313"/>
                </a:lnTo>
                <a:lnTo>
                  <a:pt x="427975" y="474606"/>
                </a:lnTo>
                <a:lnTo>
                  <a:pt x="436062" y="444128"/>
                </a:lnTo>
                <a:lnTo>
                  <a:pt x="439084" y="431065"/>
                </a:lnTo>
                <a:lnTo>
                  <a:pt x="441891" y="421631"/>
                </a:lnTo>
                <a:lnTo>
                  <a:pt x="443940" y="390305"/>
                </a:lnTo>
                <a:lnTo>
                  <a:pt x="444119" y="362901"/>
                </a:lnTo>
                <a:lnTo>
                  <a:pt x="444136" y="330801"/>
                </a:lnTo>
                <a:lnTo>
                  <a:pt x="442203" y="306515"/>
                </a:lnTo>
                <a:lnTo>
                  <a:pt x="437485" y="274977"/>
                </a:lnTo>
                <a:lnTo>
                  <a:pt x="432062" y="247270"/>
                </a:lnTo>
                <a:lnTo>
                  <a:pt x="424100" y="220577"/>
                </a:lnTo>
                <a:lnTo>
                  <a:pt x="413598" y="189933"/>
                </a:lnTo>
                <a:lnTo>
                  <a:pt x="402764" y="162343"/>
                </a:lnTo>
                <a:lnTo>
                  <a:pt x="384084" y="133097"/>
                </a:lnTo>
                <a:lnTo>
                  <a:pt x="366727" y="101074"/>
                </a:lnTo>
                <a:lnTo>
                  <a:pt x="348527" y="70440"/>
                </a:lnTo>
                <a:lnTo>
                  <a:pt x="333103" y="5224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SMARTInkShape-Group150"/>
          <p:cNvGrpSpPr/>
          <p:nvPr/>
        </p:nvGrpSpPr>
        <p:grpSpPr>
          <a:xfrm>
            <a:off x="4434840" y="2997926"/>
            <a:ext cx="927464" cy="1143001"/>
            <a:chOff x="4434840" y="2997926"/>
            <a:chExt cx="927464" cy="1143001"/>
          </a:xfrm>
        </p:grpSpPr>
        <p:sp>
          <p:nvSpPr>
            <p:cNvPr id="41" name="SMARTInkShape-739"/>
            <p:cNvSpPr/>
            <p:nvPr/>
          </p:nvSpPr>
          <p:spPr>
            <a:xfrm>
              <a:off x="5061857" y="3030583"/>
              <a:ext cx="254726" cy="398418"/>
            </a:xfrm>
            <a:custGeom>
              <a:avLst/>
              <a:gdLst/>
              <a:ahLst/>
              <a:cxnLst/>
              <a:rect l="0" t="0" r="0" b="0"/>
              <a:pathLst>
                <a:path w="254726" h="398418">
                  <a:moveTo>
                    <a:pt x="0" y="0"/>
                  </a:moveTo>
                  <a:lnTo>
                    <a:pt x="0" y="5623"/>
                  </a:lnTo>
                  <a:lnTo>
                    <a:pt x="26141" y="34604"/>
                  </a:lnTo>
                  <a:lnTo>
                    <a:pt x="37739" y="50196"/>
                  </a:lnTo>
                  <a:lnTo>
                    <a:pt x="53521" y="69971"/>
                  </a:lnTo>
                  <a:lnTo>
                    <a:pt x="74104" y="100166"/>
                  </a:lnTo>
                  <a:lnTo>
                    <a:pt x="96487" y="130629"/>
                  </a:lnTo>
                  <a:lnTo>
                    <a:pt x="112840" y="158689"/>
                  </a:lnTo>
                  <a:lnTo>
                    <a:pt x="130213" y="189007"/>
                  </a:lnTo>
                  <a:lnTo>
                    <a:pt x="148825" y="218736"/>
                  </a:lnTo>
                  <a:lnTo>
                    <a:pt x="173511" y="251222"/>
                  </a:lnTo>
                  <a:lnTo>
                    <a:pt x="187176" y="282434"/>
                  </a:lnTo>
                  <a:lnTo>
                    <a:pt x="200292" y="309827"/>
                  </a:lnTo>
                  <a:lnTo>
                    <a:pt x="215537" y="340589"/>
                  </a:lnTo>
                  <a:lnTo>
                    <a:pt x="232955" y="370017"/>
                  </a:lnTo>
                  <a:lnTo>
                    <a:pt x="254725" y="3984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740"/>
            <p:cNvSpPr/>
            <p:nvPr/>
          </p:nvSpPr>
          <p:spPr>
            <a:xfrm>
              <a:off x="4859383" y="3311434"/>
              <a:ext cx="39189" cy="581298"/>
            </a:xfrm>
            <a:custGeom>
              <a:avLst/>
              <a:gdLst/>
              <a:ahLst/>
              <a:cxnLst/>
              <a:rect l="0" t="0" r="0" b="0"/>
              <a:pathLst>
                <a:path w="39189" h="581298">
                  <a:moveTo>
                    <a:pt x="0" y="0"/>
                  </a:moveTo>
                  <a:lnTo>
                    <a:pt x="0" y="31797"/>
                  </a:lnTo>
                  <a:lnTo>
                    <a:pt x="0" y="61037"/>
                  </a:lnTo>
                  <a:lnTo>
                    <a:pt x="0" y="91445"/>
                  </a:lnTo>
                  <a:lnTo>
                    <a:pt x="725" y="122189"/>
                  </a:lnTo>
                  <a:lnTo>
                    <a:pt x="5623" y="150975"/>
                  </a:lnTo>
                  <a:lnTo>
                    <a:pt x="8347" y="182979"/>
                  </a:lnTo>
                  <a:lnTo>
                    <a:pt x="12131" y="212493"/>
                  </a:lnTo>
                  <a:lnTo>
                    <a:pt x="12787" y="237697"/>
                  </a:lnTo>
                  <a:lnTo>
                    <a:pt x="12981" y="263550"/>
                  </a:lnTo>
                  <a:lnTo>
                    <a:pt x="13039" y="289595"/>
                  </a:lnTo>
                  <a:lnTo>
                    <a:pt x="13055" y="315696"/>
                  </a:lnTo>
                  <a:lnTo>
                    <a:pt x="17549" y="346033"/>
                  </a:lnTo>
                  <a:lnTo>
                    <a:pt x="19714" y="370721"/>
                  </a:lnTo>
                  <a:lnTo>
                    <a:pt x="24644" y="403133"/>
                  </a:lnTo>
                  <a:lnTo>
                    <a:pt x="25832" y="434183"/>
                  </a:lnTo>
                  <a:lnTo>
                    <a:pt x="26068" y="463055"/>
                  </a:lnTo>
                  <a:lnTo>
                    <a:pt x="28049" y="489724"/>
                  </a:lnTo>
                  <a:lnTo>
                    <a:pt x="32050" y="518008"/>
                  </a:lnTo>
                  <a:lnTo>
                    <a:pt x="34473" y="540573"/>
                  </a:lnTo>
                  <a:lnTo>
                    <a:pt x="38256" y="559223"/>
                  </a:lnTo>
                  <a:lnTo>
                    <a:pt x="39188" y="5812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741"/>
            <p:cNvSpPr/>
            <p:nvPr/>
          </p:nvSpPr>
          <p:spPr>
            <a:xfrm>
              <a:off x="5316582" y="3429000"/>
              <a:ext cx="19596" cy="365761"/>
            </a:xfrm>
            <a:custGeom>
              <a:avLst/>
              <a:gdLst/>
              <a:ahLst/>
              <a:cxnLst/>
              <a:rect l="0" t="0" r="0" b="0"/>
              <a:pathLst>
                <a:path w="19596" h="365761">
                  <a:moveTo>
                    <a:pt x="0" y="0"/>
                  </a:moveTo>
                  <a:lnTo>
                    <a:pt x="0" y="30896"/>
                  </a:lnTo>
                  <a:lnTo>
                    <a:pt x="1936" y="61138"/>
                  </a:lnTo>
                  <a:lnTo>
                    <a:pt x="6129" y="91073"/>
                  </a:lnTo>
                  <a:lnTo>
                    <a:pt x="7079" y="99985"/>
                  </a:lnTo>
                  <a:lnTo>
                    <a:pt x="12132" y="125366"/>
                  </a:lnTo>
                  <a:lnTo>
                    <a:pt x="12941" y="154986"/>
                  </a:lnTo>
                  <a:lnTo>
                    <a:pt x="13047" y="183507"/>
                  </a:lnTo>
                  <a:lnTo>
                    <a:pt x="13061" y="215620"/>
                  </a:lnTo>
                  <a:lnTo>
                    <a:pt x="13064" y="243036"/>
                  </a:lnTo>
                  <a:lnTo>
                    <a:pt x="13064" y="273867"/>
                  </a:lnTo>
                  <a:lnTo>
                    <a:pt x="13064" y="304773"/>
                  </a:lnTo>
                  <a:lnTo>
                    <a:pt x="18990" y="334553"/>
                  </a:lnTo>
                  <a:lnTo>
                    <a:pt x="19595" y="3657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742"/>
            <p:cNvSpPr/>
            <p:nvPr/>
          </p:nvSpPr>
          <p:spPr>
            <a:xfrm>
              <a:off x="4905103" y="3840480"/>
              <a:ext cx="248195" cy="176349"/>
            </a:xfrm>
            <a:custGeom>
              <a:avLst/>
              <a:gdLst/>
              <a:ahLst/>
              <a:cxnLst/>
              <a:rect l="0" t="0" r="0" b="0"/>
              <a:pathLst>
                <a:path w="248195" h="176349">
                  <a:moveTo>
                    <a:pt x="0" y="0"/>
                  </a:moveTo>
                  <a:lnTo>
                    <a:pt x="5622" y="0"/>
                  </a:lnTo>
                  <a:lnTo>
                    <a:pt x="16055" y="5214"/>
                  </a:lnTo>
                  <a:lnTo>
                    <a:pt x="47648" y="32662"/>
                  </a:lnTo>
                  <a:lnTo>
                    <a:pt x="63256" y="44269"/>
                  </a:lnTo>
                  <a:lnTo>
                    <a:pt x="90261" y="67223"/>
                  </a:lnTo>
                  <a:lnTo>
                    <a:pt x="122854" y="87079"/>
                  </a:lnTo>
                  <a:lnTo>
                    <a:pt x="154638" y="108857"/>
                  </a:lnTo>
                  <a:lnTo>
                    <a:pt x="175906" y="122162"/>
                  </a:lnTo>
                  <a:lnTo>
                    <a:pt x="188437" y="127182"/>
                  </a:lnTo>
                  <a:lnTo>
                    <a:pt x="204374" y="139417"/>
                  </a:lnTo>
                  <a:lnTo>
                    <a:pt x="213305" y="147336"/>
                  </a:lnTo>
                  <a:lnTo>
                    <a:pt x="222057" y="151588"/>
                  </a:lnTo>
                  <a:lnTo>
                    <a:pt x="248194" y="1763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743"/>
            <p:cNvSpPr/>
            <p:nvPr/>
          </p:nvSpPr>
          <p:spPr>
            <a:xfrm>
              <a:off x="5146765" y="3749040"/>
              <a:ext cx="215539" cy="313510"/>
            </a:xfrm>
            <a:custGeom>
              <a:avLst/>
              <a:gdLst/>
              <a:ahLst/>
              <a:cxnLst/>
              <a:rect l="0" t="0" r="0" b="0"/>
              <a:pathLst>
                <a:path w="215539" h="313510">
                  <a:moveTo>
                    <a:pt x="215538" y="0"/>
                  </a:moveTo>
                  <a:lnTo>
                    <a:pt x="212071" y="0"/>
                  </a:lnTo>
                  <a:lnTo>
                    <a:pt x="211049" y="725"/>
                  </a:lnTo>
                  <a:lnTo>
                    <a:pt x="210368" y="1935"/>
                  </a:lnTo>
                  <a:lnTo>
                    <a:pt x="209914" y="3467"/>
                  </a:lnTo>
                  <a:lnTo>
                    <a:pt x="208886" y="4488"/>
                  </a:lnTo>
                  <a:lnTo>
                    <a:pt x="202021" y="8063"/>
                  </a:lnTo>
                  <a:lnTo>
                    <a:pt x="187208" y="21861"/>
                  </a:lnTo>
                  <a:lnTo>
                    <a:pt x="167640" y="51097"/>
                  </a:lnTo>
                  <a:lnTo>
                    <a:pt x="151111" y="76290"/>
                  </a:lnTo>
                  <a:lnTo>
                    <a:pt x="126161" y="105801"/>
                  </a:lnTo>
                  <a:lnTo>
                    <a:pt x="105763" y="138182"/>
                  </a:lnTo>
                  <a:lnTo>
                    <a:pt x="89565" y="167347"/>
                  </a:lnTo>
                  <a:lnTo>
                    <a:pt x="70604" y="199364"/>
                  </a:lnTo>
                  <a:lnTo>
                    <a:pt x="53221" y="229808"/>
                  </a:lnTo>
                  <a:lnTo>
                    <a:pt x="27611" y="261538"/>
                  </a:lnTo>
                  <a:lnTo>
                    <a:pt x="10973" y="291753"/>
                  </a:lnTo>
                  <a:lnTo>
                    <a:pt x="5181" y="306406"/>
                  </a:lnTo>
                  <a:lnTo>
                    <a:pt x="0" y="3135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744"/>
            <p:cNvSpPr/>
            <p:nvPr/>
          </p:nvSpPr>
          <p:spPr>
            <a:xfrm>
              <a:off x="4434840" y="2997926"/>
              <a:ext cx="182881" cy="333103"/>
            </a:xfrm>
            <a:custGeom>
              <a:avLst/>
              <a:gdLst/>
              <a:ahLst/>
              <a:cxnLst/>
              <a:rect l="0" t="0" r="0" b="0"/>
              <a:pathLst>
                <a:path w="182881" h="333103">
                  <a:moveTo>
                    <a:pt x="182880" y="0"/>
                  </a:moveTo>
                  <a:lnTo>
                    <a:pt x="179413" y="0"/>
                  </a:lnTo>
                  <a:lnTo>
                    <a:pt x="178392" y="725"/>
                  </a:lnTo>
                  <a:lnTo>
                    <a:pt x="177711" y="1935"/>
                  </a:lnTo>
                  <a:lnTo>
                    <a:pt x="175803" y="11141"/>
                  </a:lnTo>
                  <a:lnTo>
                    <a:pt x="165949" y="28459"/>
                  </a:lnTo>
                  <a:lnTo>
                    <a:pt x="154299" y="56909"/>
                  </a:lnTo>
                  <a:lnTo>
                    <a:pt x="145590" y="76481"/>
                  </a:lnTo>
                  <a:lnTo>
                    <a:pt x="140600" y="93646"/>
                  </a:lnTo>
                  <a:lnTo>
                    <a:pt x="134818" y="101613"/>
                  </a:lnTo>
                  <a:lnTo>
                    <a:pt x="128136" y="109024"/>
                  </a:lnTo>
                  <a:lnTo>
                    <a:pt x="113374" y="138874"/>
                  </a:lnTo>
                  <a:lnTo>
                    <a:pt x="95674" y="169185"/>
                  </a:lnTo>
                  <a:lnTo>
                    <a:pt x="85315" y="185765"/>
                  </a:lnTo>
                  <a:lnTo>
                    <a:pt x="73350" y="210702"/>
                  </a:lnTo>
                  <a:lnTo>
                    <a:pt x="50722" y="241635"/>
                  </a:lnTo>
                  <a:lnTo>
                    <a:pt x="33096" y="267786"/>
                  </a:lnTo>
                  <a:lnTo>
                    <a:pt x="15009" y="298913"/>
                  </a:lnTo>
                  <a:lnTo>
                    <a:pt x="807" y="331440"/>
                  </a:lnTo>
                  <a:lnTo>
                    <a:pt x="0" y="3331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745"/>
            <p:cNvSpPr/>
            <p:nvPr/>
          </p:nvSpPr>
          <p:spPr>
            <a:xfrm>
              <a:off x="4434843" y="3311434"/>
              <a:ext cx="19592" cy="489858"/>
            </a:xfrm>
            <a:custGeom>
              <a:avLst/>
              <a:gdLst/>
              <a:ahLst/>
              <a:cxnLst/>
              <a:rect l="0" t="0" r="0" b="0"/>
              <a:pathLst>
                <a:path w="19592" h="489858">
                  <a:moveTo>
                    <a:pt x="6528" y="0"/>
                  </a:moveTo>
                  <a:lnTo>
                    <a:pt x="6528" y="12558"/>
                  </a:lnTo>
                  <a:lnTo>
                    <a:pt x="4593" y="18403"/>
                  </a:lnTo>
                  <a:lnTo>
                    <a:pt x="3061" y="20977"/>
                  </a:lnTo>
                  <a:lnTo>
                    <a:pt x="401" y="44827"/>
                  </a:lnTo>
                  <a:lnTo>
                    <a:pt x="32" y="73703"/>
                  </a:lnTo>
                  <a:lnTo>
                    <a:pt x="0" y="106028"/>
                  </a:lnTo>
                  <a:lnTo>
                    <a:pt x="723" y="137361"/>
                  </a:lnTo>
                  <a:lnTo>
                    <a:pt x="5620" y="169844"/>
                  </a:lnTo>
                  <a:lnTo>
                    <a:pt x="6349" y="200437"/>
                  </a:lnTo>
                  <a:lnTo>
                    <a:pt x="6493" y="230133"/>
                  </a:lnTo>
                  <a:lnTo>
                    <a:pt x="6521" y="260270"/>
                  </a:lnTo>
                  <a:lnTo>
                    <a:pt x="6527" y="287914"/>
                  </a:lnTo>
                  <a:lnTo>
                    <a:pt x="6528" y="318640"/>
                  </a:lnTo>
                  <a:lnTo>
                    <a:pt x="6528" y="345889"/>
                  </a:lnTo>
                  <a:lnTo>
                    <a:pt x="11017" y="376726"/>
                  </a:lnTo>
                  <a:lnTo>
                    <a:pt x="12791" y="407736"/>
                  </a:lnTo>
                  <a:lnTo>
                    <a:pt x="13024" y="436038"/>
                  </a:lnTo>
                  <a:lnTo>
                    <a:pt x="13780" y="462934"/>
                  </a:lnTo>
                  <a:lnTo>
                    <a:pt x="19591" y="4898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746"/>
            <p:cNvSpPr/>
            <p:nvPr/>
          </p:nvSpPr>
          <p:spPr>
            <a:xfrm>
              <a:off x="4447903" y="3775165"/>
              <a:ext cx="235132" cy="306979"/>
            </a:xfrm>
            <a:custGeom>
              <a:avLst/>
              <a:gdLst/>
              <a:ahLst/>
              <a:cxnLst/>
              <a:rect l="0" t="0" r="0" b="0"/>
              <a:pathLst>
                <a:path w="235132" h="306979">
                  <a:moveTo>
                    <a:pt x="0" y="0"/>
                  </a:moveTo>
                  <a:lnTo>
                    <a:pt x="0" y="5624"/>
                  </a:lnTo>
                  <a:lnTo>
                    <a:pt x="4488" y="11567"/>
                  </a:lnTo>
                  <a:lnTo>
                    <a:pt x="11566" y="28498"/>
                  </a:lnTo>
                  <a:lnTo>
                    <a:pt x="31797" y="56912"/>
                  </a:lnTo>
                  <a:lnTo>
                    <a:pt x="42943" y="74810"/>
                  </a:lnTo>
                  <a:lnTo>
                    <a:pt x="54068" y="96622"/>
                  </a:lnTo>
                  <a:lnTo>
                    <a:pt x="78537" y="129149"/>
                  </a:lnTo>
                  <a:lnTo>
                    <a:pt x="104516" y="161795"/>
                  </a:lnTo>
                  <a:lnTo>
                    <a:pt x="131516" y="193679"/>
                  </a:lnTo>
                  <a:lnTo>
                    <a:pt x="159111" y="224967"/>
                  </a:lnTo>
                  <a:lnTo>
                    <a:pt x="176384" y="244897"/>
                  </a:lnTo>
                  <a:lnTo>
                    <a:pt x="184346" y="251809"/>
                  </a:lnTo>
                  <a:lnTo>
                    <a:pt x="204241" y="279001"/>
                  </a:lnTo>
                  <a:lnTo>
                    <a:pt x="235131" y="3069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747"/>
            <p:cNvSpPr/>
            <p:nvPr/>
          </p:nvSpPr>
          <p:spPr>
            <a:xfrm>
              <a:off x="4669971" y="3801291"/>
              <a:ext cx="241664" cy="339636"/>
            </a:xfrm>
            <a:custGeom>
              <a:avLst/>
              <a:gdLst/>
              <a:ahLst/>
              <a:cxnLst/>
              <a:rect l="0" t="0" r="0" b="0"/>
              <a:pathLst>
                <a:path w="241664" h="339636">
                  <a:moveTo>
                    <a:pt x="241663" y="0"/>
                  </a:moveTo>
                  <a:lnTo>
                    <a:pt x="238196" y="0"/>
                  </a:lnTo>
                  <a:lnTo>
                    <a:pt x="237175" y="726"/>
                  </a:lnTo>
                  <a:lnTo>
                    <a:pt x="236494" y="1935"/>
                  </a:lnTo>
                  <a:lnTo>
                    <a:pt x="236040" y="3467"/>
                  </a:lnTo>
                  <a:lnTo>
                    <a:pt x="213167" y="34386"/>
                  </a:lnTo>
                  <a:lnTo>
                    <a:pt x="205240" y="44217"/>
                  </a:lnTo>
                  <a:lnTo>
                    <a:pt x="190915" y="73605"/>
                  </a:lnTo>
                  <a:lnTo>
                    <a:pt x="177721" y="93293"/>
                  </a:lnTo>
                  <a:lnTo>
                    <a:pt x="168289" y="109649"/>
                  </a:lnTo>
                  <a:lnTo>
                    <a:pt x="148571" y="137838"/>
                  </a:lnTo>
                  <a:lnTo>
                    <a:pt x="138686" y="156230"/>
                  </a:lnTo>
                  <a:lnTo>
                    <a:pt x="120448" y="177750"/>
                  </a:lnTo>
                  <a:lnTo>
                    <a:pt x="101845" y="209191"/>
                  </a:lnTo>
                  <a:lnTo>
                    <a:pt x="80491" y="238221"/>
                  </a:lnTo>
                  <a:lnTo>
                    <a:pt x="58774" y="264325"/>
                  </a:lnTo>
                  <a:lnTo>
                    <a:pt x="54423" y="267656"/>
                  </a:lnTo>
                  <a:lnTo>
                    <a:pt x="33926" y="297540"/>
                  </a:lnTo>
                  <a:lnTo>
                    <a:pt x="18113" y="318009"/>
                  </a:lnTo>
                  <a:lnTo>
                    <a:pt x="14253" y="320864"/>
                  </a:lnTo>
                  <a:lnTo>
                    <a:pt x="9963" y="327905"/>
                  </a:lnTo>
                  <a:lnTo>
                    <a:pt x="8819" y="331815"/>
                  </a:lnTo>
                  <a:lnTo>
                    <a:pt x="7331" y="334421"/>
                  </a:lnTo>
                  <a:lnTo>
                    <a:pt x="5613" y="336160"/>
                  </a:lnTo>
                  <a:lnTo>
                    <a:pt x="0" y="3396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SMARTInkShape-748"/>
          <p:cNvSpPr/>
          <p:nvPr/>
        </p:nvSpPr>
        <p:spPr>
          <a:xfrm>
            <a:off x="4807221" y="3128554"/>
            <a:ext cx="169729" cy="241664"/>
          </a:xfrm>
          <a:custGeom>
            <a:avLst/>
            <a:gdLst/>
            <a:ahLst/>
            <a:cxnLst/>
            <a:rect l="0" t="0" r="0" b="0"/>
            <a:pathLst>
              <a:path w="169729" h="241664">
                <a:moveTo>
                  <a:pt x="84819" y="0"/>
                </a:moveTo>
                <a:lnTo>
                  <a:pt x="63653" y="0"/>
                </a:lnTo>
                <a:lnTo>
                  <a:pt x="58962" y="1935"/>
                </a:lnTo>
                <a:lnTo>
                  <a:pt x="50038" y="9091"/>
                </a:lnTo>
                <a:lnTo>
                  <a:pt x="30634" y="37438"/>
                </a:lnTo>
                <a:lnTo>
                  <a:pt x="23726" y="43491"/>
                </a:lnTo>
                <a:lnTo>
                  <a:pt x="9524" y="63190"/>
                </a:lnTo>
                <a:lnTo>
                  <a:pt x="1453" y="91571"/>
                </a:lnTo>
                <a:lnTo>
                  <a:pt x="0" y="118461"/>
                </a:lnTo>
                <a:lnTo>
                  <a:pt x="6568" y="146774"/>
                </a:lnTo>
                <a:lnTo>
                  <a:pt x="9642" y="158124"/>
                </a:lnTo>
                <a:lnTo>
                  <a:pt x="15363" y="166556"/>
                </a:lnTo>
                <a:lnTo>
                  <a:pt x="37373" y="189699"/>
                </a:lnTo>
                <a:lnTo>
                  <a:pt x="47467" y="203418"/>
                </a:lnTo>
                <a:lnTo>
                  <a:pt x="69931" y="217606"/>
                </a:lnTo>
                <a:lnTo>
                  <a:pt x="89461" y="226651"/>
                </a:lnTo>
                <a:lnTo>
                  <a:pt x="119109" y="234450"/>
                </a:lnTo>
                <a:lnTo>
                  <a:pt x="128281" y="235655"/>
                </a:lnTo>
                <a:lnTo>
                  <a:pt x="144016" y="240261"/>
                </a:lnTo>
                <a:lnTo>
                  <a:pt x="169728" y="24166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SMARTInkShape-Group152"/>
          <p:cNvGrpSpPr/>
          <p:nvPr/>
        </p:nvGrpSpPr>
        <p:grpSpPr>
          <a:xfrm>
            <a:off x="4332703" y="1861759"/>
            <a:ext cx="1101447" cy="1658576"/>
            <a:chOff x="4332703" y="1861759"/>
            <a:chExt cx="1101447" cy="1658576"/>
          </a:xfrm>
        </p:grpSpPr>
        <p:sp>
          <p:nvSpPr>
            <p:cNvPr id="54" name="SMARTInkShape-749"/>
            <p:cNvSpPr/>
            <p:nvPr/>
          </p:nvSpPr>
          <p:spPr>
            <a:xfrm>
              <a:off x="4716574" y="1986462"/>
              <a:ext cx="207202" cy="325458"/>
            </a:xfrm>
            <a:custGeom>
              <a:avLst/>
              <a:gdLst/>
              <a:ahLst/>
              <a:cxnLst/>
              <a:rect l="0" t="0" r="0" b="0"/>
              <a:pathLst>
                <a:path w="207202" h="325458">
                  <a:moveTo>
                    <a:pt x="123214" y="5624"/>
                  </a:moveTo>
                  <a:lnTo>
                    <a:pt x="112785" y="1135"/>
                  </a:lnTo>
                  <a:lnTo>
                    <a:pt x="105033" y="0"/>
                  </a:lnTo>
                  <a:lnTo>
                    <a:pt x="79605" y="4796"/>
                  </a:lnTo>
                  <a:lnTo>
                    <a:pt x="70933" y="9126"/>
                  </a:lnTo>
                  <a:lnTo>
                    <a:pt x="40481" y="30685"/>
                  </a:lnTo>
                  <a:lnTo>
                    <a:pt x="23791" y="52424"/>
                  </a:lnTo>
                  <a:lnTo>
                    <a:pt x="10385" y="84143"/>
                  </a:lnTo>
                  <a:lnTo>
                    <a:pt x="2096" y="115369"/>
                  </a:lnTo>
                  <a:lnTo>
                    <a:pt x="0" y="140870"/>
                  </a:lnTo>
                  <a:lnTo>
                    <a:pt x="104" y="166810"/>
                  </a:lnTo>
                  <a:lnTo>
                    <a:pt x="3684" y="192881"/>
                  </a:lnTo>
                  <a:lnTo>
                    <a:pt x="5792" y="218265"/>
                  </a:lnTo>
                  <a:lnTo>
                    <a:pt x="14574" y="248650"/>
                  </a:lnTo>
                  <a:lnTo>
                    <a:pt x="30070" y="278923"/>
                  </a:lnTo>
                  <a:lnTo>
                    <a:pt x="47108" y="299928"/>
                  </a:lnTo>
                  <a:lnTo>
                    <a:pt x="73874" y="320370"/>
                  </a:lnTo>
                  <a:lnTo>
                    <a:pt x="95729" y="324618"/>
                  </a:lnTo>
                  <a:lnTo>
                    <a:pt x="117705" y="325457"/>
                  </a:lnTo>
                  <a:lnTo>
                    <a:pt x="128265" y="321702"/>
                  </a:lnTo>
                  <a:lnTo>
                    <a:pt x="160911" y="299190"/>
                  </a:lnTo>
                  <a:lnTo>
                    <a:pt x="173089" y="286372"/>
                  </a:lnTo>
                  <a:lnTo>
                    <a:pt x="190527" y="259476"/>
                  </a:lnTo>
                  <a:lnTo>
                    <a:pt x="203459" y="227577"/>
                  </a:lnTo>
                  <a:lnTo>
                    <a:pt x="207201" y="196329"/>
                  </a:lnTo>
                  <a:lnTo>
                    <a:pt x="206006" y="164139"/>
                  </a:lnTo>
                  <a:lnTo>
                    <a:pt x="198996" y="133133"/>
                  </a:lnTo>
                  <a:lnTo>
                    <a:pt x="186539" y="102682"/>
                  </a:lnTo>
                  <a:lnTo>
                    <a:pt x="161400" y="70380"/>
                  </a:lnTo>
                  <a:lnTo>
                    <a:pt x="149340" y="57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750"/>
            <p:cNvSpPr/>
            <p:nvPr/>
          </p:nvSpPr>
          <p:spPr>
            <a:xfrm>
              <a:off x="4434847" y="2390503"/>
              <a:ext cx="19588" cy="313510"/>
            </a:xfrm>
            <a:custGeom>
              <a:avLst/>
              <a:gdLst/>
              <a:ahLst/>
              <a:cxnLst/>
              <a:rect l="0" t="0" r="0" b="0"/>
              <a:pathLst>
                <a:path w="19588" h="313510">
                  <a:moveTo>
                    <a:pt x="13056" y="0"/>
                  </a:moveTo>
                  <a:lnTo>
                    <a:pt x="13056" y="3467"/>
                  </a:lnTo>
                  <a:lnTo>
                    <a:pt x="11120" y="7105"/>
                  </a:lnTo>
                  <a:lnTo>
                    <a:pt x="9589" y="9091"/>
                  </a:lnTo>
                  <a:lnTo>
                    <a:pt x="3326" y="36519"/>
                  </a:lnTo>
                  <a:lnTo>
                    <a:pt x="432" y="67758"/>
                  </a:lnTo>
                  <a:lnTo>
                    <a:pt x="80" y="97164"/>
                  </a:lnTo>
                  <a:lnTo>
                    <a:pt x="18" y="120793"/>
                  </a:lnTo>
                  <a:lnTo>
                    <a:pt x="0" y="149647"/>
                  </a:lnTo>
                  <a:lnTo>
                    <a:pt x="3462" y="177710"/>
                  </a:lnTo>
                  <a:lnTo>
                    <a:pt x="5617" y="204409"/>
                  </a:lnTo>
                  <a:lnTo>
                    <a:pt x="9723" y="230705"/>
                  </a:lnTo>
                  <a:lnTo>
                    <a:pt x="12068" y="256881"/>
                  </a:lnTo>
                  <a:lnTo>
                    <a:pt x="17349" y="285793"/>
                  </a:lnTo>
                  <a:lnTo>
                    <a:pt x="19587" y="3135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751"/>
            <p:cNvSpPr/>
            <p:nvPr/>
          </p:nvSpPr>
          <p:spPr>
            <a:xfrm>
              <a:off x="4428308" y="2515801"/>
              <a:ext cx="130630" cy="31457"/>
            </a:xfrm>
            <a:custGeom>
              <a:avLst/>
              <a:gdLst/>
              <a:ahLst/>
              <a:cxnLst/>
              <a:rect l="0" t="0" r="0" b="0"/>
              <a:pathLst>
                <a:path w="130630" h="31457">
                  <a:moveTo>
                    <a:pt x="0" y="18393"/>
                  </a:moveTo>
                  <a:lnTo>
                    <a:pt x="3468" y="14926"/>
                  </a:lnTo>
                  <a:lnTo>
                    <a:pt x="7105" y="13224"/>
                  </a:lnTo>
                  <a:lnTo>
                    <a:pt x="9091" y="12770"/>
                  </a:lnTo>
                  <a:lnTo>
                    <a:pt x="15354" y="8664"/>
                  </a:lnTo>
                  <a:lnTo>
                    <a:pt x="21805" y="2851"/>
                  </a:lnTo>
                  <a:lnTo>
                    <a:pt x="28076" y="600"/>
                  </a:lnTo>
                  <a:lnTo>
                    <a:pt x="31781" y="0"/>
                  </a:lnTo>
                  <a:lnTo>
                    <a:pt x="39767" y="1268"/>
                  </a:lnTo>
                  <a:lnTo>
                    <a:pt x="67301" y="6909"/>
                  </a:lnTo>
                  <a:lnTo>
                    <a:pt x="97573" y="13362"/>
                  </a:lnTo>
                  <a:lnTo>
                    <a:pt x="118965" y="22945"/>
                  </a:lnTo>
                  <a:lnTo>
                    <a:pt x="130629" y="314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752"/>
            <p:cNvSpPr/>
            <p:nvPr/>
          </p:nvSpPr>
          <p:spPr>
            <a:xfrm>
              <a:off x="4558937" y="2397034"/>
              <a:ext cx="13064" cy="385355"/>
            </a:xfrm>
            <a:custGeom>
              <a:avLst/>
              <a:gdLst/>
              <a:ahLst/>
              <a:cxnLst/>
              <a:rect l="0" t="0" r="0" b="0"/>
              <a:pathLst>
                <a:path w="13064" h="385355">
                  <a:moveTo>
                    <a:pt x="0" y="0"/>
                  </a:moveTo>
                  <a:lnTo>
                    <a:pt x="726" y="23433"/>
                  </a:lnTo>
                  <a:lnTo>
                    <a:pt x="5623" y="52757"/>
                  </a:lnTo>
                  <a:lnTo>
                    <a:pt x="6412" y="84975"/>
                  </a:lnTo>
                  <a:lnTo>
                    <a:pt x="6508" y="114515"/>
                  </a:lnTo>
                  <a:lnTo>
                    <a:pt x="11015" y="143815"/>
                  </a:lnTo>
                  <a:lnTo>
                    <a:pt x="12456" y="168322"/>
                  </a:lnTo>
                  <a:lnTo>
                    <a:pt x="12943" y="200674"/>
                  </a:lnTo>
                  <a:lnTo>
                    <a:pt x="13039" y="231712"/>
                  </a:lnTo>
                  <a:lnTo>
                    <a:pt x="13058" y="261308"/>
                  </a:lnTo>
                  <a:lnTo>
                    <a:pt x="13062" y="292419"/>
                  </a:lnTo>
                  <a:lnTo>
                    <a:pt x="13063" y="319745"/>
                  </a:lnTo>
                  <a:lnTo>
                    <a:pt x="13063" y="350723"/>
                  </a:lnTo>
                  <a:lnTo>
                    <a:pt x="13063" y="3853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753"/>
            <p:cNvSpPr/>
            <p:nvPr/>
          </p:nvSpPr>
          <p:spPr>
            <a:xfrm>
              <a:off x="4670191" y="1861759"/>
              <a:ext cx="404473" cy="580993"/>
            </a:xfrm>
            <a:custGeom>
              <a:avLst/>
              <a:gdLst/>
              <a:ahLst/>
              <a:cxnLst/>
              <a:rect l="0" t="0" r="0" b="0"/>
              <a:pathLst>
                <a:path w="404473" h="580993">
                  <a:moveTo>
                    <a:pt x="293694" y="25824"/>
                  </a:moveTo>
                  <a:lnTo>
                    <a:pt x="290228" y="25824"/>
                  </a:lnTo>
                  <a:lnTo>
                    <a:pt x="289207" y="25098"/>
                  </a:lnTo>
                  <a:lnTo>
                    <a:pt x="288525" y="23888"/>
                  </a:lnTo>
                  <a:lnTo>
                    <a:pt x="288072" y="22356"/>
                  </a:lnTo>
                  <a:lnTo>
                    <a:pt x="283964" y="16733"/>
                  </a:lnTo>
                  <a:lnTo>
                    <a:pt x="274685" y="10471"/>
                  </a:lnTo>
                  <a:lnTo>
                    <a:pt x="250904" y="1989"/>
                  </a:lnTo>
                  <a:lnTo>
                    <a:pt x="224842" y="0"/>
                  </a:lnTo>
                  <a:lnTo>
                    <a:pt x="195258" y="4907"/>
                  </a:lnTo>
                  <a:lnTo>
                    <a:pt x="163005" y="11270"/>
                  </a:lnTo>
                  <a:lnTo>
                    <a:pt x="144179" y="18044"/>
                  </a:lnTo>
                  <a:lnTo>
                    <a:pt x="116436" y="33651"/>
                  </a:lnTo>
                  <a:lnTo>
                    <a:pt x="100949" y="44270"/>
                  </a:lnTo>
                  <a:lnTo>
                    <a:pt x="70425" y="75081"/>
                  </a:lnTo>
                  <a:lnTo>
                    <a:pt x="55143" y="92186"/>
                  </a:lnTo>
                  <a:lnTo>
                    <a:pt x="41464" y="121959"/>
                  </a:lnTo>
                  <a:lnTo>
                    <a:pt x="27474" y="151494"/>
                  </a:lnTo>
                  <a:lnTo>
                    <a:pt x="17904" y="176513"/>
                  </a:lnTo>
                  <a:lnTo>
                    <a:pt x="11463" y="193671"/>
                  </a:lnTo>
                  <a:lnTo>
                    <a:pt x="7112" y="219651"/>
                  </a:lnTo>
                  <a:lnTo>
                    <a:pt x="2276" y="245733"/>
                  </a:lnTo>
                  <a:lnTo>
                    <a:pt x="519" y="271846"/>
                  </a:lnTo>
                  <a:lnTo>
                    <a:pt x="0" y="297968"/>
                  </a:lnTo>
                  <a:lnTo>
                    <a:pt x="571" y="324093"/>
                  </a:lnTo>
                  <a:lnTo>
                    <a:pt x="5014" y="350218"/>
                  </a:lnTo>
                  <a:lnTo>
                    <a:pt x="10927" y="375618"/>
                  </a:lnTo>
                  <a:lnTo>
                    <a:pt x="19427" y="404073"/>
                  </a:lnTo>
                  <a:lnTo>
                    <a:pt x="28093" y="430659"/>
                  </a:lnTo>
                  <a:lnTo>
                    <a:pt x="36793" y="456876"/>
                  </a:lnTo>
                  <a:lnTo>
                    <a:pt x="47678" y="486085"/>
                  </a:lnTo>
                  <a:lnTo>
                    <a:pt x="65668" y="514149"/>
                  </a:lnTo>
                  <a:lnTo>
                    <a:pt x="86941" y="536525"/>
                  </a:lnTo>
                  <a:lnTo>
                    <a:pt x="99225" y="545967"/>
                  </a:lnTo>
                  <a:lnTo>
                    <a:pt x="109235" y="556909"/>
                  </a:lnTo>
                  <a:lnTo>
                    <a:pt x="138692" y="572083"/>
                  </a:lnTo>
                  <a:lnTo>
                    <a:pt x="152054" y="578032"/>
                  </a:lnTo>
                  <a:lnTo>
                    <a:pt x="182784" y="580735"/>
                  </a:lnTo>
                  <a:lnTo>
                    <a:pt x="211509" y="580973"/>
                  </a:lnTo>
                  <a:lnTo>
                    <a:pt x="241801" y="580992"/>
                  </a:lnTo>
                  <a:lnTo>
                    <a:pt x="257676" y="577527"/>
                  </a:lnTo>
                  <a:lnTo>
                    <a:pt x="288349" y="562174"/>
                  </a:lnTo>
                  <a:lnTo>
                    <a:pt x="317365" y="542953"/>
                  </a:lnTo>
                  <a:lnTo>
                    <a:pt x="339378" y="514972"/>
                  </a:lnTo>
                  <a:lnTo>
                    <a:pt x="356824" y="489415"/>
                  </a:lnTo>
                  <a:lnTo>
                    <a:pt x="373522" y="458188"/>
                  </a:lnTo>
                  <a:lnTo>
                    <a:pt x="382097" y="432686"/>
                  </a:lnTo>
                  <a:lnTo>
                    <a:pt x="389234" y="406020"/>
                  </a:lnTo>
                  <a:lnTo>
                    <a:pt x="395945" y="375460"/>
                  </a:lnTo>
                  <a:lnTo>
                    <a:pt x="401803" y="343425"/>
                  </a:lnTo>
                  <a:lnTo>
                    <a:pt x="403862" y="311678"/>
                  </a:lnTo>
                  <a:lnTo>
                    <a:pt x="404472" y="282838"/>
                  </a:lnTo>
                  <a:lnTo>
                    <a:pt x="403927" y="251635"/>
                  </a:lnTo>
                  <a:lnTo>
                    <a:pt x="399492" y="220134"/>
                  </a:lnTo>
                  <a:lnTo>
                    <a:pt x="393582" y="192093"/>
                  </a:lnTo>
                  <a:lnTo>
                    <a:pt x="387234" y="165400"/>
                  </a:lnTo>
                  <a:lnTo>
                    <a:pt x="380031" y="139106"/>
                  </a:lnTo>
                  <a:lnTo>
                    <a:pt x="369754" y="112930"/>
                  </a:lnTo>
                  <a:lnTo>
                    <a:pt x="357476" y="81950"/>
                  </a:lnTo>
                  <a:lnTo>
                    <a:pt x="337821" y="54489"/>
                  </a:lnTo>
                  <a:lnTo>
                    <a:pt x="326352" y="388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754"/>
            <p:cNvSpPr/>
            <p:nvPr/>
          </p:nvSpPr>
          <p:spPr>
            <a:xfrm>
              <a:off x="4723766" y="3004507"/>
              <a:ext cx="350194" cy="515828"/>
            </a:xfrm>
            <a:custGeom>
              <a:avLst/>
              <a:gdLst/>
              <a:ahLst/>
              <a:cxnLst/>
              <a:rect l="0" t="0" r="0" b="0"/>
              <a:pathLst>
                <a:path w="350194" h="515828">
                  <a:moveTo>
                    <a:pt x="227057" y="26076"/>
                  </a:moveTo>
                  <a:lnTo>
                    <a:pt x="227057" y="20453"/>
                  </a:lnTo>
                  <a:lnTo>
                    <a:pt x="211703" y="4215"/>
                  </a:lnTo>
                  <a:lnTo>
                    <a:pt x="205477" y="1845"/>
                  </a:lnTo>
                  <a:lnTo>
                    <a:pt x="173391" y="0"/>
                  </a:lnTo>
                  <a:lnTo>
                    <a:pt x="164743" y="698"/>
                  </a:lnTo>
                  <a:lnTo>
                    <a:pt x="149084" y="5171"/>
                  </a:lnTo>
                  <a:lnTo>
                    <a:pt x="120324" y="19595"/>
                  </a:lnTo>
                  <a:lnTo>
                    <a:pt x="106170" y="26091"/>
                  </a:lnTo>
                  <a:lnTo>
                    <a:pt x="74527" y="54634"/>
                  </a:lnTo>
                  <a:lnTo>
                    <a:pt x="52868" y="79651"/>
                  </a:lnTo>
                  <a:lnTo>
                    <a:pt x="38217" y="111159"/>
                  </a:lnTo>
                  <a:lnTo>
                    <a:pt x="22346" y="143664"/>
                  </a:lnTo>
                  <a:lnTo>
                    <a:pt x="9621" y="176302"/>
                  </a:lnTo>
                  <a:lnTo>
                    <a:pt x="5178" y="203151"/>
                  </a:lnTo>
                  <a:lnTo>
                    <a:pt x="0" y="233720"/>
                  </a:lnTo>
                  <a:lnTo>
                    <a:pt x="849" y="256208"/>
                  </a:lnTo>
                  <a:lnTo>
                    <a:pt x="4171" y="286345"/>
                  </a:lnTo>
                  <a:lnTo>
                    <a:pt x="4827" y="313263"/>
                  </a:lnTo>
                  <a:lnTo>
                    <a:pt x="4956" y="339545"/>
                  </a:lnTo>
                  <a:lnTo>
                    <a:pt x="6914" y="357232"/>
                  </a:lnTo>
                  <a:lnTo>
                    <a:pt x="18221" y="387069"/>
                  </a:lnTo>
                  <a:lnTo>
                    <a:pt x="31129" y="417543"/>
                  </a:lnTo>
                  <a:lnTo>
                    <a:pt x="39585" y="430900"/>
                  </a:lnTo>
                  <a:lnTo>
                    <a:pt x="62615" y="461497"/>
                  </a:lnTo>
                  <a:lnTo>
                    <a:pt x="92134" y="485332"/>
                  </a:lnTo>
                  <a:lnTo>
                    <a:pt x="113853" y="498213"/>
                  </a:lnTo>
                  <a:lnTo>
                    <a:pt x="143439" y="505928"/>
                  </a:lnTo>
                  <a:lnTo>
                    <a:pt x="172359" y="514720"/>
                  </a:lnTo>
                  <a:lnTo>
                    <a:pt x="204353" y="515827"/>
                  </a:lnTo>
                  <a:lnTo>
                    <a:pt x="235711" y="515201"/>
                  </a:lnTo>
                  <a:lnTo>
                    <a:pt x="266242" y="502700"/>
                  </a:lnTo>
                  <a:lnTo>
                    <a:pt x="298881" y="481996"/>
                  </a:lnTo>
                  <a:lnTo>
                    <a:pt x="319573" y="453400"/>
                  </a:lnTo>
                  <a:lnTo>
                    <a:pt x="332928" y="430284"/>
                  </a:lnTo>
                  <a:lnTo>
                    <a:pt x="337412" y="401737"/>
                  </a:lnTo>
                  <a:lnTo>
                    <a:pt x="345106" y="369890"/>
                  </a:lnTo>
                  <a:lnTo>
                    <a:pt x="349960" y="340410"/>
                  </a:lnTo>
                  <a:lnTo>
                    <a:pt x="350193" y="312896"/>
                  </a:lnTo>
                  <a:lnTo>
                    <a:pt x="345938" y="280260"/>
                  </a:lnTo>
                  <a:lnTo>
                    <a:pt x="341415" y="249328"/>
                  </a:lnTo>
                  <a:lnTo>
                    <a:pt x="337296" y="217764"/>
                  </a:lnTo>
                  <a:lnTo>
                    <a:pt x="325946" y="189811"/>
                  </a:lnTo>
                  <a:lnTo>
                    <a:pt x="314263" y="157489"/>
                  </a:lnTo>
                  <a:lnTo>
                    <a:pt x="306921" y="142342"/>
                  </a:lnTo>
                  <a:lnTo>
                    <a:pt x="281076" y="111036"/>
                  </a:lnTo>
                  <a:lnTo>
                    <a:pt x="266245" y="913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55"/>
            <p:cNvSpPr/>
            <p:nvPr/>
          </p:nvSpPr>
          <p:spPr>
            <a:xfrm>
              <a:off x="4332703" y="2259982"/>
              <a:ext cx="362713" cy="649433"/>
            </a:xfrm>
            <a:custGeom>
              <a:avLst/>
              <a:gdLst/>
              <a:ahLst/>
              <a:cxnLst/>
              <a:rect l="0" t="0" r="0" b="0"/>
              <a:pathLst>
                <a:path w="362713" h="649433">
                  <a:moveTo>
                    <a:pt x="304611" y="58675"/>
                  </a:moveTo>
                  <a:lnTo>
                    <a:pt x="304611" y="55208"/>
                  </a:lnTo>
                  <a:lnTo>
                    <a:pt x="302676" y="51570"/>
                  </a:lnTo>
                  <a:lnTo>
                    <a:pt x="272831" y="20370"/>
                  </a:lnTo>
                  <a:lnTo>
                    <a:pt x="264845" y="16251"/>
                  </a:lnTo>
                  <a:lnTo>
                    <a:pt x="237311" y="6139"/>
                  </a:lnTo>
                  <a:lnTo>
                    <a:pt x="216246" y="1126"/>
                  </a:lnTo>
                  <a:lnTo>
                    <a:pt x="183678" y="0"/>
                  </a:lnTo>
                  <a:lnTo>
                    <a:pt x="153184" y="5525"/>
                  </a:lnTo>
                  <a:lnTo>
                    <a:pt x="142726" y="9895"/>
                  </a:lnTo>
                  <a:lnTo>
                    <a:pt x="110761" y="28652"/>
                  </a:lnTo>
                  <a:lnTo>
                    <a:pt x="81815" y="50027"/>
                  </a:lnTo>
                  <a:lnTo>
                    <a:pt x="56895" y="78850"/>
                  </a:lnTo>
                  <a:lnTo>
                    <a:pt x="42561" y="104510"/>
                  </a:lnTo>
                  <a:lnTo>
                    <a:pt x="28253" y="135758"/>
                  </a:lnTo>
                  <a:lnTo>
                    <a:pt x="20092" y="161262"/>
                  </a:lnTo>
                  <a:lnTo>
                    <a:pt x="13078" y="187204"/>
                  </a:lnTo>
                  <a:lnTo>
                    <a:pt x="7129" y="214001"/>
                  </a:lnTo>
                  <a:lnTo>
                    <a:pt x="4318" y="243874"/>
                  </a:lnTo>
                  <a:lnTo>
                    <a:pt x="663" y="272157"/>
                  </a:lnTo>
                  <a:lnTo>
                    <a:pt x="2079" y="302471"/>
                  </a:lnTo>
                  <a:lnTo>
                    <a:pt x="0" y="330885"/>
                  </a:lnTo>
                  <a:lnTo>
                    <a:pt x="2608" y="361237"/>
                  </a:lnTo>
                  <a:lnTo>
                    <a:pt x="4430" y="388938"/>
                  </a:lnTo>
                  <a:lnTo>
                    <a:pt x="8517" y="415530"/>
                  </a:lnTo>
                  <a:lnTo>
                    <a:pt x="10777" y="441794"/>
                  </a:lnTo>
                  <a:lnTo>
                    <a:pt x="16446" y="467235"/>
                  </a:lnTo>
                  <a:lnTo>
                    <a:pt x="29062" y="497639"/>
                  </a:lnTo>
                  <a:lnTo>
                    <a:pt x="38757" y="527916"/>
                  </a:lnTo>
                  <a:lnTo>
                    <a:pt x="53600" y="554862"/>
                  </a:lnTo>
                  <a:lnTo>
                    <a:pt x="74810" y="581149"/>
                  </a:lnTo>
                  <a:lnTo>
                    <a:pt x="102031" y="613270"/>
                  </a:lnTo>
                  <a:lnTo>
                    <a:pt x="130189" y="634752"/>
                  </a:lnTo>
                  <a:lnTo>
                    <a:pt x="142182" y="641280"/>
                  </a:lnTo>
                  <a:lnTo>
                    <a:pt x="170628" y="649283"/>
                  </a:lnTo>
                  <a:lnTo>
                    <a:pt x="179991" y="649432"/>
                  </a:lnTo>
                  <a:lnTo>
                    <a:pt x="208529" y="644825"/>
                  </a:lnTo>
                  <a:lnTo>
                    <a:pt x="229671" y="637463"/>
                  </a:lnTo>
                  <a:lnTo>
                    <a:pt x="256634" y="615612"/>
                  </a:lnTo>
                  <a:lnTo>
                    <a:pt x="287189" y="584794"/>
                  </a:lnTo>
                  <a:lnTo>
                    <a:pt x="302675" y="561017"/>
                  </a:lnTo>
                  <a:lnTo>
                    <a:pt x="320456" y="528862"/>
                  </a:lnTo>
                  <a:lnTo>
                    <a:pt x="335452" y="500862"/>
                  </a:lnTo>
                  <a:lnTo>
                    <a:pt x="345618" y="471060"/>
                  </a:lnTo>
                  <a:lnTo>
                    <a:pt x="353888" y="438994"/>
                  </a:lnTo>
                  <a:lnTo>
                    <a:pt x="356707" y="413348"/>
                  </a:lnTo>
                  <a:lnTo>
                    <a:pt x="361090" y="387364"/>
                  </a:lnTo>
                  <a:lnTo>
                    <a:pt x="362712" y="360555"/>
                  </a:lnTo>
                  <a:lnTo>
                    <a:pt x="362466" y="330678"/>
                  </a:lnTo>
                  <a:lnTo>
                    <a:pt x="358845" y="303119"/>
                  </a:lnTo>
                  <a:lnTo>
                    <a:pt x="356724" y="276568"/>
                  </a:lnTo>
                  <a:lnTo>
                    <a:pt x="351822" y="250317"/>
                  </a:lnTo>
                  <a:lnTo>
                    <a:pt x="345773" y="224880"/>
                  </a:lnTo>
                  <a:lnTo>
                    <a:pt x="337228" y="194477"/>
                  </a:lnTo>
                  <a:lnTo>
                    <a:pt x="328790" y="171242"/>
                  </a:lnTo>
                  <a:lnTo>
                    <a:pt x="313923" y="138706"/>
                  </a:lnTo>
                  <a:lnTo>
                    <a:pt x="304611" y="1239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756"/>
            <p:cNvSpPr/>
            <p:nvPr/>
          </p:nvSpPr>
          <p:spPr>
            <a:xfrm>
              <a:off x="5061857" y="3018428"/>
              <a:ext cx="372293" cy="51344"/>
            </a:xfrm>
            <a:custGeom>
              <a:avLst/>
              <a:gdLst/>
              <a:ahLst/>
              <a:cxnLst/>
              <a:rect l="0" t="0" r="0" b="0"/>
              <a:pathLst>
                <a:path w="372293" h="51344">
                  <a:moveTo>
                    <a:pt x="0" y="5624"/>
                  </a:moveTo>
                  <a:lnTo>
                    <a:pt x="30623" y="5624"/>
                  </a:lnTo>
                  <a:lnTo>
                    <a:pt x="54632" y="4898"/>
                  </a:lnTo>
                  <a:lnTo>
                    <a:pt x="76227" y="0"/>
                  </a:lnTo>
                  <a:lnTo>
                    <a:pt x="107952" y="4795"/>
                  </a:lnTo>
                  <a:lnTo>
                    <a:pt x="137615" y="5514"/>
                  </a:lnTo>
                  <a:lnTo>
                    <a:pt x="156888" y="7526"/>
                  </a:lnTo>
                  <a:lnTo>
                    <a:pt x="189429" y="12271"/>
                  </a:lnTo>
                  <a:lnTo>
                    <a:pt x="222070" y="17698"/>
                  </a:lnTo>
                  <a:lnTo>
                    <a:pt x="254725" y="23726"/>
                  </a:lnTo>
                  <a:lnTo>
                    <a:pt x="287383" y="30236"/>
                  </a:lnTo>
                  <a:lnTo>
                    <a:pt x="320040" y="40545"/>
                  </a:lnTo>
                  <a:lnTo>
                    <a:pt x="350762" y="46186"/>
                  </a:lnTo>
                  <a:lnTo>
                    <a:pt x="372292" y="513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697" name="SMARTInkShape-Group153"/>
          <p:cNvGrpSpPr/>
          <p:nvPr/>
        </p:nvGrpSpPr>
        <p:grpSpPr>
          <a:xfrm>
            <a:off x="5404262" y="2886891"/>
            <a:ext cx="269264" cy="462685"/>
            <a:chOff x="5404262" y="2886891"/>
            <a:chExt cx="269264" cy="462685"/>
          </a:xfrm>
        </p:grpSpPr>
        <p:sp>
          <p:nvSpPr>
            <p:cNvPr id="63" name="SMARTInkShape-757"/>
            <p:cNvSpPr/>
            <p:nvPr/>
          </p:nvSpPr>
          <p:spPr>
            <a:xfrm>
              <a:off x="5461302" y="2984863"/>
              <a:ext cx="136098" cy="258338"/>
            </a:xfrm>
            <a:custGeom>
              <a:avLst/>
              <a:gdLst/>
              <a:ahLst/>
              <a:cxnLst/>
              <a:rect l="0" t="0" r="0" b="0"/>
              <a:pathLst>
                <a:path w="136098" h="258338">
                  <a:moveTo>
                    <a:pt x="103475" y="0"/>
                  </a:moveTo>
                  <a:lnTo>
                    <a:pt x="100008" y="3467"/>
                  </a:lnTo>
                  <a:lnTo>
                    <a:pt x="96370" y="5169"/>
                  </a:lnTo>
                  <a:lnTo>
                    <a:pt x="72579" y="9919"/>
                  </a:lnTo>
                  <a:lnTo>
                    <a:pt x="43525" y="28334"/>
                  </a:lnTo>
                  <a:lnTo>
                    <a:pt x="19968" y="58954"/>
                  </a:lnTo>
                  <a:lnTo>
                    <a:pt x="10135" y="76234"/>
                  </a:lnTo>
                  <a:lnTo>
                    <a:pt x="4178" y="105081"/>
                  </a:lnTo>
                  <a:lnTo>
                    <a:pt x="0" y="130743"/>
                  </a:lnTo>
                  <a:lnTo>
                    <a:pt x="4277" y="163301"/>
                  </a:lnTo>
                  <a:lnTo>
                    <a:pt x="8728" y="189414"/>
                  </a:lnTo>
                  <a:lnTo>
                    <a:pt x="20835" y="219509"/>
                  </a:lnTo>
                  <a:lnTo>
                    <a:pt x="39438" y="245983"/>
                  </a:lnTo>
                  <a:lnTo>
                    <a:pt x="42641" y="248898"/>
                  </a:lnTo>
                  <a:lnTo>
                    <a:pt x="50070" y="252135"/>
                  </a:lnTo>
                  <a:lnTo>
                    <a:pt x="78861" y="258337"/>
                  </a:lnTo>
                  <a:lnTo>
                    <a:pt x="108101" y="251442"/>
                  </a:lnTo>
                  <a:lnTo>
                    <a:pt x="117505" y="245689"/>
                  </a:lnTo>
                  <a:lnTo>
                    <a:pt x="127185" y="232029"/>
                  </a:lnTo>
                  <a:lnTo>
                    <a:pt x="133158" y="219617"/>
                  </a:lnTo>
                  <a:lnTo>
                    <a:pt x="135871" y="189253"/>
                  </a:lnTo>
                  <a:lnTo>
                    <a:pt x="136097" y="162261"/>
                  </a:lnTo>
                  <a:lnTo>
                    <a:pt x="134193" y="130494"/>
                  </a:lnTo>
                  <a:lnTo>
                    <a:pt x="129480" y="98679"/>
                  </a:lnTo>
                  <a:lnTo>
                    <a:pt x="118514" y="69922"/>
                  </a:lnTo>
                  <a:lnTo>
                    <a:pt x="101290" y="38311"/>
                  </a:lnTo>
                  <a:lnTo>
                    <a:pt x="98875" y="33235"/>
                  </a:lnTo>
                  <a:lnTo>
                    <a:pt x="98232" y="30865"/>
                  </a:lnTo>
                  <a:lnTo>
                    <a:pt x="97076" y="29285"/>
                  </a:lnTo>
                  <a:lnTo>
                    <a:pt x="95581" y="28232"/>
                  </a:lnTo>
                  <a:lnTo>
                    <a:pt x="90412" y="261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96" name="SMARTInkShape-758"/>
            <p:cNvSpPr/>
            <p:nvPr/>
          </p:nvSpPr>
          <p:spPr>
            <a:xfrm>
              <a:off x="5404262" y="2886891"/>
              <a:ext cx="269264" cy="462685"/>
            </a:xfrm>
            <a:custGeom>
              <a:avLst/>
              <a:gdLst/>
              <a:ahLst/>
              <a:cxnLst/>
              <a:rect l="0" t="0" r="0" b="0"/>
              <a:pathLst>
                <a:path w="269264" h="462685">
                  <a:moveTo>
                    <a:pt x="121326" y="0"/>
                  </a:moveTo>
                  <a:lnTo>
                    <a:pt x="130417" y="0"/>
                  </a:lnTo>
                  <a:lnTo>
                    <a:pt x="134559" y="1936"/>
                  </a:lnTo>
                  <a:lnTo>
                    <a:pt x="149786" y="11867"/>
                  </a:lnTo>
                  <a:lnTo>
                    <a:pt x="162051" y="24814"/>
                  </a:lnTo>
                  <a:lnTo>
                    <a:pt x="178236" y="38043"/>
                  </a:lnTo>
                  <a:lnTo>
                    <a:pt x="198461" y="66695"/>
                  </a:lnTo>
                  <a:lnTo>
                    <a:pt x="218111" y="99001"/>
                  </a:lnTo>
                  <a:lnTo>
                    <a:pt x="229519" y="125027"/>
                  </a:lnTo>
                  <a:lnTo>
                    <a:pt x="240696" y="155433"/>
                  </a:lnTo>
                  <a:lnTo>
                    <a:pt x="246951" y="169956"/>
                  </a:lnTo>
                  <a:lnTo>
                    <a:pt x="251198" y="194452"/>
                  </a:lnTo>
                  <a:lnTo>
                    <a:pt x="256730" y="220095"/>
                  </a:lnTo>
                  <a:lnTo>
                    <a:pt x="262240" y="246078"/>
                  </a:lnTo>
                  <a:lnTo>
                    <a:pt x="264921" y="272161"/>
                  </a:lnTo>
                  <a:lnTo>
                    <a:pt x="269263" y="297549"/>
                  </a:lnTo>
                  <a:lnTo>
                    <a:pt x="269162" y="327934"/>
                  </a:lnTo>
                  <a:lnTo>
                    <a:pt x="265836" y="358208"/>
                  </a:lnTo>
                  <a:lnTo>
                    <a:pt x="258021" y="386582"/>
                  </a:lnTo>
                  <a:lnTo>
                    <a:pt x="245383" y="417546"/>
                  </a:lnTo>
                  <a:lnTo>
                    <a:pt x="236707" y="431870"/>
                  </a:lnTo>
                  <a:lnTo>
                    <a:pt x="212404" y="451817"/>
                  </a:lnTo>
                  <a:lnTo>
                    <a:pt x="205107" y="454808"/>
                  </a:lnTo>
                  <a:lnTo>
                    <a:pt x="175689" y="462684"/>
                  </a:lnTo>
                  <a:lnTo>
                    <a:pt x="146156" y="458016"/>
                  </a:lnTo>
                  <a:lnTo>
                    <a:pt x="121729" y="455372"/>
                  </a:lnTo>
                  <a:lnTo>
                    <a:pt x="103988" y="448131"/>
                  </a:lnTo>
                  <a:lnTo>
                    <a:pt x="97171" y="442042"/>
                  </a:lnTo>
                  <a:lnTo>
                    <a:pt x="90996" y="435223"/>
                  </a:lnTo>
                  <a:lnTo>
                    <a:pt x="67445" y="415147"/>
                  </a:lnTo>
                  <a:lnTo>
                    <a:pt x="47705" y="385314"/>
                  </a:lnTo>
                  <a:lnTo>
                    <a:pt x="35180" y="367929"/>
                  </a:lnTo>
                  <a:lnTo>
                    <a:pt x="21260" y="336187"/>
                  </a:lnTo>
                  <a:lnTo>
                    <a:pt x="10304" y="306524"/>
                  </a:lnTo>
                  <a:lnTo>
                    <a:pt x="5699" y="287249"/>
                  </a:lnTo>
                  <a:lnTo>
                    <a:pt x="4016" y="259197"/>
                  </a:lnTo>
                  <a:lnTo>
                    <a:pt x="3794" y="231796"/>
                  </a:lnTo>
                  <a:lnTo>
                    <a:pt x="3042" y="209073"/>
                  </a:lnTo>
                  <a:lnTo>
                    <a:pt x="0" y="193705"/>
                  </a:lnTo>
                  <a:lnTo>
                    <a:pt x="4060" y="161773"/>
                  </a:lnTo>
                  <a:lnTo>
                    <a:pt x="11799" y="130668"/>
                  </a:lnTo>
                  <a:lnTo>
                    <a:pt x="25620" y="100151"/>
                  </a:lnTo>
                  <a:lnTo>
                    <a:pt x="40777" y="70394"/>
                  </a:lnTo>
                  <a:lnTo>
                    <a:pt x="54560" y="50195"/>
                  </a:lnTo>
                  <a:lnTo>
                    <a:pt x="67713" y="37707"/>
                  </a:lnTo>
                  <a:lnTo>
                    <a:pt x="77515" y="24946"/>
                  </a:lnTo>
                  <a:lnTo>
                    <a:pt x="87702" y="17713"/>
                  </a:lnTo>
                  <a:lnTo>
                    <a:pt x="101732" y="130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09" name="SMARTInkShape-Group154"/>
          <p:cNvGrpSpPr/>
          <p:nvPr/>
        </p:nvGrpSpPr>
        <p:grpSpPr>
          <a:xfrm>
            <a:off x="4878977" y="3788228"/>
            <a:ext cx="960120" cy="888236"/>
            <a:chOff x="4878977" y="3788228"/>
            <a:chExt cx="960120" cy="888236"/>
          </a:xfrm>
        </p:grpSpPr>
        <p:sp>
          <p:nvSpPr>
            <p:cNvPr id="29698" name="SMARTInkShape-759"/>
            <p:cNvSpPr/>
            <p:nvPr/>
          </p:nvSpPr>
          <p:spPr>
            <a:xfrm>
              <a:off x="5368834" y="3788228"/>
              <a:ext cx="111036" cy="378824"/>
            </a:xfrm>
            <a:custGeom>
              <a:avLst/>
              <a:gdLst/>
              <a:ahLst/>
              <a:cxnLst/>
              <a:rect l="0" t="0" r="0" b="0"/>
              <a:pathLst>
                <a:path w="111036" h="378824">
                  <a:moveTo>
                    <a:pt x="0" y="0"/>
                  </a:moveTo>
                  <a:lnTo>
                    <a:pt x="3467" y="0"/>
                  </a:lnTo>
                  <a:lnTo>
                    <a:pt x="4489" y="726"/>
                  </a:lnTo>
                  <a:lnTo>
                    <a:pt x="5169" y="1936"/>
                  </a:lnTo>
                  <a:lnTo>
                    <a:pt x="6353" y="6652"/>
                  </a:lnTo>
                  <a:lnTo>
                    <a:pt x="7256" y="31224"/>
                  </a:lnTo>
                  <a:lnTo>
                    <a:pt x="14594" y="51850"/>
                  </a:lnTo>
                  <a:lnTo>
                    <a:pt x="28393" y="76559"/>
                  </a:lnTo>
                  <a:lnTo>
                    <a:pt x="34031" y="105124"/>
                  </a:lnTo>
                  <a:lnTo>
                    <a:pt x="43724" y="136517"/>
                  </a:lnTo>
                  <a:lnTo>
                    <a:pt x="54452" y="167672"/>
                  </a:lnTo>
                  <a:lnTo>
                    <a:pt x="62083" y="197023"/>
                  </a:lnTo>
                  <a:lnTo>
                    <a:pt x="67507" y="209486"/>
                  </a:lnTo>
                  <a:lnTo>
                    <a:pt x="74742" y="241726"/>
                  </a:lnTo>
                  <a:lnTo>
                    <a:pt x="85004" y="269159"/>
                  </a:lnTo>
                  <a:lnTo>
                    <a:pt x="95082" y="299901"/>
                  </a:lnTo>
                  <a:lnTo>
                    <a:pt x="101057" y="327504"/>
                  </a:lnTo>
                  <a:lnTo>
                    <a:pt x="109824" y="356752"/>
                  </a:lnTo>
                  <a:lnTo>
                    <a:pt x="111035" y="3788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00" name="SMARTInkShape-760"/>
            <p:cNvSpPr/>
            <p:nvPr/>
          </p:nvSpPr>
          <p:spPr>
            <a:xfrm>
              <a:off x="5577840" y="4036423"/>
              <a:ext cx="6532" cy="222069"/>
            </a:xfrm>
            <a:custGeom>
              <a:avLst/>
              <a:gdLst/>
              <a:ahLst/>
              <a:cxnLst/>
              <a:rect l="0" t="0" r="0" b="0"/>
              <a:pathLst>
                <a:path w="6532" h="222069">
                  <a:moveTo>
                    <a:pt x="0" y="0"/>
                  </a:moveTo>
                  <a:lnTo>
                    <a:pt x="0" y="12558"/>
                  </a:lnTo>
                  <a:lnTo>
                    <a:pt x="1935" y="18402"/>
                  </a:lnTo>
                  <a:lnTo>
                    <a:pt x="3467" y="20976"/>
                  </a:lnTo>
                  <a:lnTo>
                    <a:pt x="6128" y="44827"/>
                  </a:lnTo>
                  <a:lnTo>
                    <a:pt x="6508" y="76147"/>
                  </a:lnTo>
                  <a:lnTo>
                    <a:pt x="6530" y="107402"/>
                  </a:lnTo>
                  <a:lnTo>
                    <a:pt x="6531" y="138118"/>
                  </a:lnTo>
                  <a:lnTo>
                    <a:pt x="6531" y="167542"/>
                  </a:lnTo>
                  <a:lnTo>
                    <a:pt x="6531" y="196910"/>
                  </a:lnTo>
                  <a:lnTo>
                    <a:pt x="6531" y="2220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01" name="SMARTInkShape-761"/>
            <p:cNvSpPr/>
            <p:nvPr/>
          </p:nvSpPr>
          <p:spPr>
            <a:xfrm>
              <a:off x="5590903" y="4147457"/>
              <a:ext cx="111035" cy="6533"/>
            </a:xfrm>
            <a:custGeom>
              <a:avLst/>
              <a:gdLst/>
              <a:ahLst/>
              <a:cxnLst/>
              <a:rect l="0" t="0" r="0" b="0"/>
              <a:pathLst>
                <a:path w="111035" h="6533">
                  <a:moveTo>
                    <a:pt x="0" y="0"/>
                  </a:moveTo>
                  <a:lnTo>
                    <a:pt x="31335" y="0"/>
                  </a:lnTo>
                  <a:lnTo>
                    <a:pt x="60437" y="725"/>
                  </a:lnTo>
                  <a:lnTo>
                    <a:pt x="73668" y="5623"/>
                  </a:lnTo>
                  <a:lnTo>
                    <a:pt x="104379" y="6520"/>
                  </a:lnTo>
                  <a:lnTo>
                    <a:pt x="111034" y="65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02" name="SMARTInkShape-762"/>
            <p:cNvSpPr/>
            <p:nvPr/>
          </p:nvSpPr>
          <p:spPr>
            <a:xfrm>
              <a:off x="5728063" y="3990703"/>
              <a:ext cx="13064" cy="235132"/>
            </a:xfrm>
            <a:custGeom>
              <a:avLst/>
              <a:gdLst/>
              <a:ahLst/>
              <a:cxnLst/>
              <a:rect l="0" t="0" r="0" b="0"/>
              <a:pathLst>
                <a:path w="13064" h="235132">
                  <a:moveTo>
                    <a:pt x="0" y="0"/>
                  </a:moveTo>
                  <a:lnTo>
                    <a:pt x="0" y="5623"/>
                  </a:lnTo>
                  <a:lnTo>
                    <a:pt x="3467" y="9730"/>
                  </a:lnTo>
                  <a:lnTo>
                    <a:pt x="3763" y="12292"/>
                  </a:lnTo>
                  <a:lnTo>
                    <a:pt x="189" y="43682"/>
                  </a:lnTo>
                  <a:lnTo>
                    <a:pt x="763" y="61713"/>
                  </a:lnTo>
                  <a:lnTo>
                    <a:pt x="6655" y="93014"/>
                  </a:lnTo>
                  <a:lnTo>
                    <a:pt x="12075" y="115309"/>
                  </a:lnTo>
                  <a:lnTo>
                    <a:pt x="12976" y="147131"/>
                  </a:lnTo>
                  <a:lnTo>
                    <a:pt x="13055" y="177558"/>
                  </a:lnTo>
                  <a:lnTo>
                    <a:pt x="13062" y="206553"/>
                  </a:lnTo>
                  <a:lnTo>
                    <a:pt x="13063" y="2351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03" name="SMARTInkShape-763"/>
            <p:cNvSpPr/>
            <p:nvPr/>
          </p:nvSpPr>
          <p:spPr>
            <a:xfrm>
              <a:off x="5507347" y="3919015"/>
              <a:ext cx="331750" cy="372109"/>
            </a:xfrm>
            <a:custGeom>
              <a:avLst/>
              <a:gdLst/>
              <a:ahLst/>
              <a:cxnLst/>
              <a:rect l="0" t="0" r="0" b="0"/>
              <a:pathLst>
                <a:path w="331750" h="372109">
                  <a:moveTo>
                    <a:pt x="266435" y="19436"/>
                  </a:moveTo>
                  <a:lnTo>
                    <a:pt x="257345" y="19436"/>
                  </a:lnTo>
                  <a:lnTo>
                    <a:pt x="228997" y="11373"/>
                  </a:lnTo>
                  <a:lnTo>
                    <a:pt x="211377" y="2543"/>
                  </a:lnTo>
                  <a:lnTo>
                    <a:pt x="181491" y="0"/>
                  </a:lnTo>
                  <a:lnTo>
                    <a:pt x="164240" y="589"/>
                  </a:lnTo>
                  <a:lnTo>
                    <a:pt x="135687" y="7906"/>
                  </a:lnTo>
                  <a:lnTo>
                    <a:pt x="122709" y="11424"/>
                  </a:lnTo>
                  <a:lnTo>
                    <a:pt x="114746" y="12973"/>
                  </a:lnTo>
                  <a:lnTo>
                    <a:pt x="93835" y="24714"/>
                  </a:lnTo>
                  <a:lnTo>
                    <a:pt x="61889" y="54957"/>
                  </a:lnTo>
                  <a:lnTo>
                    <a:pt x="53026" y="66811"/>
                  </a:lnTo>
                  <a:lnTo>
                    <a:pt x="39330" y="79621"/>
                  </a:lnTo>
                  <a:lnTo>
                    <a:pt x="22683" y="108781"/>
                  </a:lnTo>
                  <a:lnTo>
                    <a:pt x="8086" y="139184"/>
                  </a:lnTo>
                  <a:lnTo>
                    <a:pt x="3413" y="169659"/>
                  </a:lnTo>
                  <a:lnTo>
                    <a:pt x="59" y="182722"/>
                  </a:lnTo>
                  <a:lnTo>
                    <a:pt x="0" y="191431"/>
                  </a:lnTo>
                  <a:lnTo>
                    <a:pt x="4811" y="221911"/>
                  </a:lnTo>
                  <a:lnTo>
                    <a:pt x="5741" y="230619"/>
                  </a:lnTo>
                  <a:lnTo>
                    <a:pt x="17058" y="261986"/>
                  </a:lnTo>
                  <a:lnTo>
                    <a:pt x="29312" y="282930"/>
                  </a:lnTo>
                  <a:lnTo>
                    <a:pt x="50901" y="314846"/>
                  </a:lnTo>
                  <a:lnTo>
                    <a:pt x="63961" y="332503"/>
                  </a:lnTo>
                  <a:lnTo>
                    <a:pt x="66138" y="334827"/>
                  </a:lnTo>
                  <a:lnTo>
                    <a:pt x="72428" y="337410"/>
                  </a:lnTo>
                  <a:lnTo>
                    <a:pt x="79336" y="339284"/>
                  </a:lnTo>
                  <a:lnTo>
                    <a:pt x="89683" y="346399"/>
                  </a:lnTo>
                  <a:lnTo>
                    <a:pt x="94261" y="349810"/>
                  </a:lnTo>
                  <a:lnTo>
                    <a:pt x="103115" y="353935"/>
                  </a:lnTo>
                  <a:lnTo>
                    <a:pt x="105304" y="355647"/>
                  </a:lnTo>
                  <a:lnTo>
                    <a:pt x="111606" y="357549"/>
                  </a:lnTo>
                  <a:lnTo>
                    <a:pt x="118520" y="359120"/>
                  </a:lnTo>
                  <a:lnTo>
                    <a:pt x="127217" y="363359"/>
                  </a:lnTo>
                  <a:lnTo>
                    <a:pt x="137939" y="365663"/>
                  </a:lnTo>
                  <a:lnTo>
                    <a:pt x="148431" y="370641"/>
                  </a:lnTo>
                  <a:lnTo>
                    <a:pt x="180363" y="372108"/>
                  </a:lnTo>
                  <a:lnTo>
                    <a:pt x="192478" y="371403"/>
                  </a:lnTo>
                  <a:lnTo>
                    <a:pt x="213742" y="364070"/>
                  </a:lnTo>
                  <a:lnTo>
                    <a:pt x="245205" y="341636"/>
                  </a:lnTo>
                  <a:lnTo>
                    <a:pt x="275094" y="317570"/>
                  </a:lnTo>
                  <a:lnTo>
                    <a:pt x="297601" y="293302"/>
                  </a:lnTo>
                  <a:lnTo>
                    <a:pt x="314245" y="263250"/>
                  </a:lnTo>
                  <a:lnTo>
                    <a:pt x="323683" y="234569"/>
                  </a:lnTo>
                  <a:lnTo>
                    <a:pt x="326699" y="221791"/>
                  </a:lnTo>
                  <a:lnTo>
                    <a:pt x="329505" y="212423"/>
                  </a:lnTo>
                  <a:lnTo>
                    <a:pt x="331619" y="179826"/>
                  </a:lnTo>
                  <a:lnTo>
                    <a:pt x="331743" y="149391"/>
                  </a:lnTo>
                  <a:lnTo>
                    <a:pt x="331749" y="129333"/>
                  </a:lnTo>
                  <a:lnTo>
                    <a:pt x="329815" y="124401"/>
                  </a:lnTo>
                  <a:lnTo>
                    <a:pt x="325218" y="1174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04" name="SMARTInkShape-764"/>
            <p:cNvSpPr/>
            <p:nvPr/>
          </p:nvSpPr>
          <p:spPr>
            <a:xfrm>
              <a:off x="5029200" y="4029891"/>
              <a:ext cx="130630" cy="346167"/>
            </a:xfrm>
            <a:custGeom>
              <a:avLst/>
              <a:gdLst/>
              <a:ahLst/>
              <a:cxnLst/>
              <a:rect l="0" t="0" r="0" b="0"/>
              <a:pathLst>
                <a:path w="130630" h="346167">
                  <a:moveTo>
                    <a:pt x="130629" y="0"/>
                  </a:moveTo>
                  <a:lnTo>
                    <a:pt x="130629" y="9091"/>
                  </a:lnTo>
                  <a:lnTo>
                    <a:pt x="128693" y="13233"/>
                  </a:lnTo>
                  <a:lnTo>
                    <a:pt x="127161" y="15354"/>
                  </a:lnTo>
                  <a:lnTo>
                    <a:pt x="118553" y="44568"/>
                  </a:lnTo>
                  <a:lnTo>
                    <a:pt x="107209" y="74083"/>
                  </a:lnTo>
                  <a:lnTo>
                    <a:pt x="97556" y="104506"/>
                  </a:lnTo>
                  <a:lnTo>
                    <a:pt x="84871" y="135799"/>
                  </a:lnTo>
                  <a:lnTo>
                    <a:pt x="74018" y="163967"/>
                  </a:lnTo>
                  <a:lnTo>
                    <a:pt x="66765" y="182356"/>
                  </a:lnTo>
                  <a:lnTo>
                    <a:pt x="50982" y="209941"/>
                  </a:lnTo>
                  <a:lnTo>
                    <a:pt x="39308" y="241786"/>
                  </a:lnTo>
                  <a:lnTo>
                    <a:pt x="23830" y="274337"/>
                  </a:lnTo>
                  <a:lnTo>
                    <a:pt x="11157" y="306980"/>
                  </a:lnTo>
                  <a:lnTo>
                    <a:pt x="1971" y="332530"/>
                  </a:lnTo>
                  <a:lnTo>
                    <a:pt x="0" y="3461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05" name="SMARTInkShape-765"/>
            <p:cNvSpPr/>
            <p:nvPr/>
          </p:nvSpPr>
          <p:spPr>
            <a:xfrm>
              <a:off x="4950849" y="4408714"/>
              <a:ext cx="124072" cy="176350"/>
            </a:xfrm>
            <a:custGeom>
              <a:avLst/>
              <a:gdLst/>
              <a:ahLst/>
              <a:cxnLst/>
              <a:rect l="0" t="0" r="0" b="0"/>
              <a:pathLst>
                <a:path w="124072" h="176350">
                  <a:moveTo>
                    <a:pt x="71820" y="0"/>
                  </a:moveTo>
                  <a:lnTo>
                    <a:pt x="62729" y="0"/>
                  </a:lnTo>
                  <a:lnTo>
                    <a:pt x="58586" y="1935"/>
                  </a:lnTo>
                  <a:lnTo>
                    <a:pt x="46547" y="9091"/>
                  </a:lnTo>
                  <a:lnTo>
                    <a:pt x="33030" y="14475"/>
                  </a:lnTo>
                  <a:lnTo>
                    <a:pt x="10866" y="34859"/>
                  </a:lnTo>
                  <a:lnTo>
                    <a:pt x="8444" y="39200"/>
                  </a:lnTo>
                  <a:lnTo>
                    <a:pt x="6641" y="43548"/>
                  </a:lnTo>
                  <a:lnTo>
                    <a:pt x="3421" y="47899"/>
                  </a:lnTo>
                  <a:lnTo>
                    <a:pt x="1506" y="54188"/>
                  </a:lnTo>
                  <a:lnTo>
                    <a:pt x="0" y="86737"/>
                  </a:lnTo>
                  <a:lnTo>
                    <a:pt x="705" y="100214"/>
                  </a:lnTo>
                  <a:lnTo>
                    <a:pt x="8037" y="117443"/>
                  </a:lnTo>
                  <a:lnTo>
                    <a:pt x="28075" y="142326"/>
                  </a:lnTo>
                  <a:lnTo>
                    <a:pt x="50596" y="160330"/>
                  </a:lnTo>
                  <a:lnTo>
                    <a:pt x="63891" y="164637"/>
                  </a:lnTo>
                  <a:lnTo>
                    <a:pt x="80478" y="173624"/>
                  </a:lnTo>
                  <a:lnTo>
                    <a:pt x="89303" y="175541"/>
                  </a:lnTo>
                  <a:lnTo>
                    <a:pt x="121110" y="176343"/>
                  </a:lnTo>
                  <a:lnTo>
                    <a:pt x="124071" y="1763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06" name="SMARTInkShape-766"/>
            <p:cNvSpPr/>
            <p:nvPr/>
          </p:nvSpPr>
          <p:spPr>
            <a:xfrm>
              <a:off x="4898571" y="4362994"/>
              <a:ext cx="235133" cy="313470"/>
            </a:xfrm>
            <a:custGeom>
              <a:avLst/>
              <a:gdLst/>
              <a:ahLst/>
              <a:cxnLst/>
              <a:rect l="0" t="0" r="0" b="0"/>
              <a:pathLst>
                <a:path w="235133" h="313470">
                  <a:moveTo>
                    <a:pt x="104503" y="0"/>
                  </a:moveTo>
                  <a:lnTo>
                    <a:pt x="135813" y="0"/>
                  </a:lnTo>
                  <a:lnTo>
                    <a:pt x="141642" y="726"/>
                  </a:lnTo>
                  <a:lnTo>
                    <a:pt x="162847" y="8063"/>
                  </a:lnTo>
                  <a:lnTo>
                    <a:pt x="185049" y="28330"/>
                  </a:lnTo>
                  <a:lnTo>
                    <a:pt x="209006" y="60600"/>
                  </a:lnTo>
                  <a:lnTo>
                    <a:pt x="225698" y="87762"/>
                  </a:lnTo>
                  <a:lnTo>
                    <a:pt x="233600" y="117605"/>
                  </a:lnTo>
                  <a:lnTo>
                    <a:pt x="235042" y="148047"/>
                  </a:lnTo>
                  <a:lnTo>
                    <a:pt x="235126" y="178526"/>
                  </a:lnTo>
                  <a:lnTo>
                    <a:pt x="235132" y="209006"/>
                  </a:lnTo>
                  <a:lnTo>
                    <a:pt x="234407" y="217714"/>
                  </a:lnTo>
                  <a:lnTo>
                    <a:pt x="223246" y="249081"/>
                  </a:lnTo>
                  <a:lnTo>
                    <a:pt x="217087" y="263314"/>
                  </a:lnTo>
                  <a:lnTo>
                    <a:pt x="193758" y="289533"/>
                  </a:lnTo>
                  <a:lnTo>
                    <a:pt x="172599" y="304073"/>
                  </a:lnTo>
                  <a:lnTo>
                    <a:pt x="148978" y="312488"/>
                  </a:lnTo>
                  <a:lnTo>
                    <a:pt x="117433" y="313469"/>
                  </a:lnTo>
                  <a:lnTo>
                    <a:pt x="96502" y="312778"/>
                  </a:lnTo>
                  <a:lnTo>
                    <a:pt x="87941" y="308293"/>
                  </a:lnTo>
                  <a:lnTo>
                    <a:pt x="57099" y="289538"/>
                  </a:lnTo>
                  <a:lnTo>
                    <a:pt x="24888" y="265612"/>
                  </a:lnTo>
                  <a:lnTo>
                    <a:pt x="10937" y="256177"/>
                  </a:lnTo>
                  <a:lnTo>
                    <a:pt x="0" y="2416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07" name="SMARTInkShape-767"/>
            <p:cNvSpPr/>
            <p:nvPr/>
          </p:nvSpPr>
          <p:spPr>
            <a:xfrm>
              <a:off x="4892040" y="4343400"/>
              <a:ext cx="117567" cy="150224"/>
            </a:xfrm>
            <a:custGeom>
              <a:avLst/>
              <a:gdLst/>
              <a:ahLst/>
              <a:cxnLst/>
              <a:rect l="0" t="0" r="0" b="0"/>
              <a:pathLst>
                <a:path w="117567" h="150224">
                  <a:moveTo>
                    <a:pt x="0" y="150223"/>
                  </a:moveTo>
                  <a:lnTo>
                    <a:pt x="0" y="141132"/>
                  </a:lnTo>
                  <a:lnTo>
                    <a:pt x="1935" y="136990"/>
                  </a:lnTo>
                  <a:lnTo>
                    <a:pt x="3467" y="134869"/>
                  </a:lnTo>
                  <a:lnTo>
                    <a:pt x="9729" y="116286"/>
                  </a:lnTo>
                  <a:lnTo>
                    <a:pt x="30497" y="86981"/>
                  </a:lnTo>
                  <a:lnTo>
                    <a:pt x="37742" y="76250"/>
                  </a:lnTo>
                  <a:lnTo>
                    <a:pt x="69615" y="47188"/>
                  </a:lnTo>
                  <a:lnTo>
                    <a:pt x="80548" y="31390"/>
                  </a:lnTo>
                  <a:lnTo>
                    <a:pt x="84905" y="28465"/>
                  </a:lnTo>
                  <a:lnTo>
                    <a:pt x="89262" y="26440"/>
                  </a:lnTo>
                  <a:lnTo>
                    <a:pt x="106680" y="10813"/>
                  </a:lnTo>
                  <a:lnTo>
                    <a:pt x="109099" y="6499"/>
                  </a:lnTo>
                  <a:lnTo>
                    <a:pt x="109744" y="4333"/>
                  </a:lnTo>
                  <a:lnTo>
                    <a:pt x="110900" y="2888"/>
                  </a:lnTo>
                  <a:lnTo>
                    <a:pt x="11756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08" name="SMARTInkShape-768"/>
            <p:cNvSpPr/>
            <p:nvPr/>
          </p:nvSpPr>
          <p:spPr>
            <a:xfrm>
              <a:off x="4878977" y="4565469"/>
              <a:ext cx="1" cy="19595"/>
            </a:xfrm>
            <a:custGeom>
              <a:avLst/>
              <a:gdLst/>
              <a:ahLst/>
              <a:cxnLst/>
              <a:rect l="0" t="0" r="0" b="0"/>
              <a:pathLst>
                <a:path w="1" h="19595">
                  <a:moveTo>
                    <a:pt x="0" y="0"/>
                  </a:moveTo>
                  <a:lnTo>
                    <a:pt x="0" y="19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710" name="SMARTInkShape-769"/>
          <p:cNvSpPr/>
          <p:nvPr/>
        </p:nvSpPr>
        <p:spPr>
          <a:xfrm>
            <a:off x="4095205" y="3762103"/>
            <a:ext cx="359230" cy="189412"/>
          </a:xfrm>
          <a:custGeom>
            <a:avLst/>
            <a:gdLst/>
            <a:ahLst/>
            <a:cxnLst/>
            <a:rect l="0" t="0" r="0" b="0"/>
            <a:pathLst>
              <a:path w="359230" h="189412">
                <a:moveTo>
                  <a:pt x="359229" y="0"/>
                </a:moveTo>
                <a:lnTo>
                  <a:pt x="352967" y="0"/>
                </a:lnTo>
                <a:lnTo>
                  <a:pt x="352751" y="3762"/>
                </a:lnTo>
                <a:lnTo>
                  <a:pt x="352705" y="639"/>
                </a:lnTo>
                <a:lnTo>
                  <a:pt x="352698" y="6279"/>
                </a:lnTo>
                <a:lnTo>
                  <a:pt x="336444" y="6531"/>
                </a:lnTo>
                <a:lnTo>
                  <a:pt x="332653" y="8466"/>
                </a:lnTo>
                <a:lnTo>
                  <a:pt x="319993" y="16261"/>
                </a:lnTo>
                <a:lnTo>
                  <a:pt x="307258" y="21090"/>
                </a:lnTo>
                <a:lnTo>
                  <a:pt x="304988" y="22769"/>
                </a:lnTo>
                <a:lnTo>
                  <a:pt x="298594" y="24634"/>
                </a:lnTo>
                <a:lnTo>
                  <a:pt x="291640" y="26188"/>
                </a:lnTo>
                <a:lnTo>
                  <a:pt x="263133" y="41453"/>
                </a:lnTo>
                <a:lnTo>
                  <a:pt x="241624" y="54198"/>
                </a:lnTo>
                <a:lnTo>
                  <a:pt x="224239" y="66585"/>
                </a:lnTo>
                <a:lnTo>
                  <a:pt x="192496" y="83942"/>
                </a:lnTo>
                <a:lnTo>
                  <a:pt x="160436" y="102868"/>
                </a:lnTo>
                <a:lnTo>
                  <a:pt x="130254" y="118811"/>
                </a:lnTo>
                <a:lnTo>
                  <a:pt x="109644" y="128993"/>
                </a:lnTo>
                <a:lnTo>
                  <a:pt x="78312" y="151913"/>
                </a:lnTo>
                <a:lnTo>
                  <a:pt x="45844" y="169661"/>
                </a:lnTo>
                <a:lnTo>
                  <a:pt x="24775" y="180931"/>
                </a:lnTo>
                <a:lnTo>
                  <a:pt x="17543" y="182740"/>
                </a:lnTo>
                <a:lnTo>
                  <a:pt x="6868" y="188730"/>
                </a:lnTo>
                <a:lnTo>
                  <a:pt x="0" y="18941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715" name="SMARTInkShape-Group156"/>
          <p:cNvGrpSpPr/>
          <p:nvPr/>
        </p:nvGrpSpPr>
        <p:grpSpPr>
          <a:xfrm>
            <a:off x="5016153" y="3781708"/>
            <a:ext cx="326280" cy="489845"/>
            <a:chOff x="5016153" y="3781708"/>
            <a:chExt cx="326280" cy="489845"/>
          </a:xfrm>
        </p:grpSpPr>
        <p:sp>
          <p:nvSpPr>
            <p:cNvPr id="29711" name="SMARTInkShape-770"/>
            <p:cNvSpPr/>
            <p:nvPr/>
          </p:nvSpPr>
          <p:spPr>
            <a:xfrm>
              <a:off x="5094514" y="3899263"/>
              <a:ext cx="32658" cy="293915"/>
            </a:xfrm>
            <a:custGeom>
              <a:avLst/>
              <a:gdLst/>
              <a:ahLst/>
              <a:cxnLst/>
              <a:rect l="0" t="0" r="0" b="0"/>
              <a:pathLst>
                <a:path w="32658" h="293915">
                  <a:moveTo>
                    <a:pt x="0" y="0"/>
                  </a:moveTo>
                  <a:lnTo>
                    <a:pt x="6452" y="0"/>
                  </a:lnTo>
                  <a:lnTo>
                    <a:pt x="3041" y="0"/>
                  </a:lnTo>
                  <a:lnTo>
                    <a:pt x="2027" y="725"/>
                  </a:lnTo>
                  <a:lnTo>
                    <a:pt x="901" y="3467"/>
                  </a:lnTo>
                  <a:lnTo>
                    <a:pt x="1327" y="5214"/>
                  </a:lnTo>
                  <a:lnTo>
                    <a:pt x="5288" y="13233"/>
                  </a:lnTo>
                  <a:lnTo>
                    <a:pt x="7209" y="36413"/>
                  </a:lnTo>
                  <a:lnTo>
                    <a:pt x="11691" y="45601"/>
                  </a:lnTo>
                  <a:lnTo>
                    <a:pt x="13027" y="76609"/>
                  </a:lnTo>
                  <a:lnTo>
                    <a:pt x="13062" y="106866"/>
                  </a:lnTo>
                  <a:lnTo>
                    <a:pt x="13063" y="139365"/>
                  </a:lnTo>
                  <a:lnTo>
                    <a:pt x="13063" y="170137"/>
                  </a:lnTo>
                  <a:lnTo>
                    <a:pt x="13789" y="190905"/>
                  </a:lnTo>
                  <a:lnTo>
                    <a:pt x="18686" y="204275"/>
                  </a:lnTo>
                  <a:lnTo>
                    <a:pt x="20316" y="232952"/>
                  </a:lnTo>
                  <a:lnTo>
                    <a:pt x="24763" y="241662"/>
                  </a:lnTo>
                  <a:lnTo>
                    <a:pt x="26125" y="273299"/>
                  </a:lnTo>
                  <a:lnTo>
                    <a:pt x="26126" y="277484"/>
                  </a:lnTo>
                  <a:lnTo>
                    <a:pt x="26851" y="278607"/>
                  </a:lnTo>
                  <a:lnTo>
                    <a:pt x="28061" y="279354"/>
                  </a:lnTo>
                  <a:lnTo>
                    <a:pt x="29593" y="279854"/>
                  </a:lnTo>
                  <a:lnTo>
                    <a:pt x="30615" y="280912"/>
                  </a:lnTo>
                  <a:lnTo>
                    <a:pt x="32387" y="286387"/>
                  </a:lnTo>
                  <a:lnTo>
                    <a:pt x="32657" y="2939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12" name="SMARTInkShape-771"/>
            <p:cNvSpPr/>
            <p:nvPr/>
          </p:nvSpPr>
          <p:spPr>
            <a:xfrm>
              <a:off x="5114108" y="3984171"/>
              <a:ext cx="182881" cy="6533"/>
            </a:xfrm>
            <a:custGeom>
              <a:avLst/>
              <a:gdLst/>
              <a:ahLst/>
              <a:cxnLst/>
              <a:rect l="0" t="0" r="0" b="0"/>
              <a:pathLst>
                <a:path w="182881" h="6533">
                  <a:moveTo>
                    <a:pt x="0" y="6532"/>
                  </a:moveTo>
                  <a:lnTo>
                    <a:pt x="5624" y="909"/>
                  </a:lnTo>
                  <a:lnTo>
                    <a:pt x="12076" y="80"/>
                  </a:lnTo>
                  <a:lnTo>
                    <a:pt x="43548" y="0"/>
                  </a:lnTo>
                  <a:lnTo>
                    <a:pt x="60961" y="0"/>
                  </a:lnTo>
                  <a:lnTo>
                    <a:pt x="79646" y="5623"/>
                  </a:lnTo>
                  <a:lnTo>
                    <a:pt x="82127" y="5201"/>
                  </a:lnTo>
                  <a:lnTo>
                    <a:pt x="93537" y="829"/>
                  </a:lnTo>
                  <a:lnTo>
                    <a:pt x="124098" y="3"/>
                  </a:lnTo>
                  <a:lnTo>
                    <a:pt x="153520" y="0"/>
                  </a:lnTo>
                  <a:lnTo>
                    <a:pt x="1828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13" name="SMARTInkShape-772"/>
            <p:cNvSpPr/>
            <p:nvPr/>
          </p:nvSpPr>
          <p:spPr>
            <a:xfrm>
              <a:off x="5251269" y="3840480"/>
              <a:ext cx="6532" cy="339635"/>
            </a:xfrm>
            <a:custGeom>
              <a:avLst/>
              <a:gdLst/>
              <a:ahLst/>
              <a:cxnLst/>
              <a:rect l="0" t="0" r="0" b="0"/>
              <a:pathLst>
                <a:path w="6532" h="339635">
                  <a:moveTo>
                    <a:pt x="6531" y="0"/>
                  </a:moveTo>
                  <a:lnTo>
                    <a:pt x="269" y="0"/>
                  </a:lnTo>
                  <a:lnTo>
                    <a:pt x="0" y="30498"/>
                  </a:lnTo>
                  <a:lnTo>
                    <a:pt x="725" y="61094"/>
                  </a:lnTo>
                  <a:lnTo>
                    <a:pt x="5169" y="73377"/>
                  </a:lnTo>
                  <a:lnTo>
                    <a:pt x="5623" y="77221"/>
                  </a:lnTo>
                  <a:lnTo>
                    <a:pt x="4192" y="83427"/>
                  </a:lnTo>
                  <a:lnTo>
                    <a:pt x="1863" y="88604"/>
                  </a:lnTo>
                  <a:lnTo>
                    <a:pt x="828" y="93324"/>
                  </a:lnTo>
                  <a:lnTo>
                    <a:pt x="3926" y="107482"/>
                  </a:lnTo>
                  <a:lnTo>
                    <a:pt x="130" y="139963"/>
                  </a:lnTo>
                  <a:lnTo>
                    <a:pt x="16" y="157724"/>
                  </a:lnTo>
                  <a:lnTo>
                    <a:pt x="6128" y="189534"/>
                  </a:lnTo>
                  <a:lnTo>
                    <a:pt x="6514" y="218324"/>
                  </a:lnTo>
                  <a:lnTo>
                    <a:pt x="6531" y="249105"/>
                  </a:lnTo>
                  <a:lnTo>
                    <a:pt x="6531" y="280972"/>
                  </a:lnTo>
                  <a:lnTo>
                    <a:pt x="6531" y="311980"/>
                  </a:lnTo>
                  <a:lnTo>
                    <a:pt x="6531" y="3396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14" name="SMARTInkShape-773"/>
            <p:cNvSpPr/>
            <p:nvPr/>
          </p:nvSpPr>
          <p:spPr>
            <a:xfrm>
              <a:off x="5016153" y="3781708"/>
              <a:ext cx="326280" cy="489845"/>
            </a:xfrm>
            <a:custGeom>
              <a:avLst/>
              <a:gdLst/>
              <a:ahLst/>
              <a:cxnLst/>
              <a:rect l="0" t="0" r="0" b="0"/>
              <a:pathLst>
                <a:path w="326280" h="489845">
                  <a:moveTo>
                    <a:pt x="280835" y="19583"/>
                  </a:moveTo>
                  <a:lnTo>
                    <a:pt x="280835" y="16116"/>
                  </a:lnTo>
                  <a:lnTo>
                    <a:pt x="280110" y="15095"/>
                  </a:lnTo>
                  <a:lnTo>
                    <a:pt x="278901" y="14414"/>
                  </a:lnTo>
                  <a:lnTo>
                    <a:pt x="277369" y="13960"/>
                  </a:lnTo>
                  <a:lnTo>
                    <a:pt x="276347" y="12932"/>
                  </a:lnTo>
                  <a:lnTo>
                    <a:pt x="275212" y="9854"/>
                  </a:lnTo>
                  <a:lnTo>
                    <a:pt x="274183" y="8742"/>
                  </a:lnTo>
                  <a:lnTo>
                    <a:pt x="271106" y="7508"/>
                  </a:lnTo>
                  <a:lnTo>
                    <a:pt x="263217" y="5990"/>
                  </a:lnTo>
                  <a:lnTo>
                    <a:pt x="256827" y="2089"/>
                  </a:lnTo>
                  <a:lnTo>
                    <a:pt x="249612" y="612"/>
                  </a:lnTo>
                  <a:lnTo>
                    <a:pt x="220236" y="0"/>
                  </a:lnTo>
                  <a:lnTo>
                    <a:pt x="213263" y="720"/>
                  </a:lnTo>
                  <a:lnTo>
                    <a:pt x="200937" y="5160"/>
                  </a:lnTo>
                  <a:lnTo>
                    <a:pt x="169358" y="6485"/>
                  </a:lnTo>
                  <a:lnTo>
                    <a:pt x="139295" y="6519"/>
                  </a:lnTo>
                  <a:lnTo>
                    <a:pt x="126251" y="9987"/>
                  </a:lnTo>
                  <a:lnTo>
                    <a:pt x="109655" y="17818"/>
                  </a:lnTo>
                  <a:lnTo>
                    <a:pt x="102430" y="19524"/>
                  </a:lnTo>
                  <a:lnTo>
                    <a:pt x="91878" y="26533"/>
                  </a:lnTo>
                  <a:lnTo>
                    <a:pt x="61128" y="50794"/>
                  </a:lnTo>
                  <a:lnTo>
                    <a:pt x="53742" y="61085"/>
                  </a:lnTo>
                  <a:lnTo>
                    <a:pt x="44135" y="69778"/>
                  </a:lnTo>
                  <a:lnTo>
                    <a:pt x="28161" y="100077"/>
                  </a:lnTo>
                  <a:lnTo>
                    <a:pt x="22444" y="108909"/>
                  </a:lnTo>
                  <a:lnTo>
                    <a:pt x="18209" y="122594"/>
                  </a:lnTo>
                  <a:lnTo>
                    <a:pt x="16489" y="125268"/>
                  </a:lnTo>
                  <a:lnTo>
                    <a:pt x="7513" y="157717"/>
                  </a:lnTo>
                  <a:lnTo>
                    <a:pt x="4620" y="189523"/>
                  </a:lnTo>
                  <a:lnTo>
                    <a:pt x="899" y="203375"/>
                  </a:lnTo>
                  <a:lnTo>
                    <a:pt x="0" y="233042"/>
                  </a:lnTo>
                  <a:lnTo>
                    <a:pt x="711" y="252603"/>
                  </a:lnTo>
                  <a:lnTo>
                    <a:pt x="5911" y="271469"/>
                  </a:lnTo>
                  <a:lnTo>
                    <a:pt x="6247" y="276191"/>
                  </a:lnTo>
                  <a:lnTo>
                    <a:pt x="8331" y="280710"/>
                  </a:lnTo>
                  <a:lnTo>
                    <a:pt x="10951" y="285136"/>
                  </a:lnTo>
                  <a:lnTo>
                    <a:pt x="12425" y="292434"/>
                  </a:lnTo>
                  <a:lnTo>
                    <a:pt x="13588" y="302741"/>
                  </a:lnTo>
                  <a:lnTo>
                    <a:pt x="18647" y="315405"/>
                  </a:lnTo>
                  <a:lnTo>
                    <a:pt x="20120" y="324330"/>
                  </a:lnTo>
                  <a:lnTo>
                    <a:pt x="30865" y="339620"/>
                  </a:lnTo>
                  <a:lnTo>
                    <a:pt x="32577" y="343977"/>
                  </a:lnTo>
                  <a:lnTo>
                    <a:pt x="36896" y="350509"/>
                  </a:lnTo>
                  <a:lnTo>
                    <a:pt x="38498" y="357041"/>
                  </a:lnTo>
                  <a:lnTo>
                    <a:pt x="38873" y="361395"/>
                  </a:lnTo>
                  <a:lnTo>
                    <a:pt x="40975" y="365749"/>
                  </a:lnTo>
                  <a:lnTo>
                    <a:pt x="43602" y="370103"/>
                  </a:lnTo>
                  <a:lnTo>
                    <a:pt x="45807" y="376635"/>
                  </a:lnTo>
                  <a:lnTo>
                    <a:pt x="63779" y="398809"/>
                  </a:lnTo>
                  <a:lnTo>
                    <a:pt x="64285" y="400853"/>
                  </a:lnTo>
                  <a:lnTo>
                    <a:pt x="68466" y="407195"/>
                  </a:lnTo>
                  <a:lnTo>
                    <a:pt x="75654" y="415839"/>
                  </a:lnTo>
                  <a:lnTo>
                    <a:pt x="79761" y="424535"/>
                  </a:lnTo>
                  <a:lnTo>
                    <a:pt x="81472" y="426711"/>
                  </a:lnTo>
                  <a:lnTo>
                    <a:pt x="85308" y="429129"/>
                  </a:lnTo>
                  <a:lnTo>
                    <a:pt x="89431" y="430929"/>
                  </a:lnTo>
                  <a:lnTo>
                    <a:pt x="93684" y="434148"/>
                  </a:lnTo>
                  <a:lnTo>
                    <a:pt x="96056" y="437998"/>
                  </a:lnTo>
                  <a:lnTo>
                    <a:pt x="96690" y="440041"/>
                  </a:lnTo>
                  <a:lnTo>
                    <a:pt x="97837" y="441403"/>
                  </a:lnTo>
                  <a:lnTo>
                    <a:pt x="106935" y="447235"/>
                  </a:lnTo>
                  <a:lnTo>
                    <a:pt x="109204" y="451072"/>
                  </a:lnTo>
                  <a:lnTo>
                    <a:pt x="109809" y="453111"/>
                  </a:lnTo>
                  <a:lnTo>
                    <a:pt x="110938" y="454470"/>
                  </a:lnTo>
                  <a:lnTo>
                    <a:pt x="130649" y="468439"/>
                  </a:lnTo>
                  <a:lnTo>
                    <a:pt x="134983" y="470172"/>
                  </a:lnTo>
                  <a:lnTo>
                    <a:pt x="141503" y="474502"/>
                  </a:lnTo>
                  <a:lnTo>
                    <a:pt x="145854" y="475770"/>
                  </a:lnTo>
                  <a:lnTo>
                    <a:pt x="147305" y="476833"/>
                  </a:lnTo>
                  <a:lnTo>
                    <a:pt x="148272" y="478268"/>
                  </a:lnTo>
                  <a:lnTo>
                    <a:pt x="148917" y="479950"/>
                  </a:lnTo>
                  <a:lnTo>
                    <a:pt x="150072" y="481072"/>
                  </a:lnTo>
                  <a:lnTo>
                    <a:pt x="153292" y="482318"/>
                  </a:lnTo>
                  <a:lnTo>
                    <a:pt x="167677" y="483982"/>
                  </a:lnTo>
                  <a:lnTo>
                    <a:pt x="176344" y="488473"/>
                  </a:lnTo>
                  <a:lnTo>
                    <a:pt x="208587" y="489836"/>
                  </a:lnTo>
                  <a:lnTo>
                    <a:pt x="217619" y="489844"/>
                  </a:lnTo>
                  <a:lnTo>
                    <a:pt x="222017" y="487910"/>
                  </a:lnTo>
                  <a:lnTo>
                    <a:pt x="224206" y="486378"/>
                  </a:lnTo>
                  <a:lnTo>
                    <a:pt x="240282" y="481783"/>
                  </a:lnTo>
                  <a:lnTo>
                    <a:pt x="245394" y="479006"/>
                  </a:lnTo>
                  <a:lnTo>
                    <a:pt x="252353" y="476716"/>
                  </a:lnTo>
                  <a:lnTo>
                    <a:pt x="276479" y="454986"/>
                  </a:lnTo>
                  <a:lnTo>
                    <a:pt x="278899" y="450646"/>
                  </a:lnTo>
                  <a:lnTo>
                    <a:pt x="283920" y="438479"/>
                  </a:lnTo>
                  <a:lnTo>
                    <a:pt x="297580" y="419631"/>
                  </a:lnTo>
                  <a:lnTo>
                    <a:pt x="301802" y="406335"/>
                  </a:lnTo>
                  <a:lnTo>
                    <a:pt x="310770" y="389747"/>
                  </a:lnTo>
                  <a:lnTo>
                    <a:pt x="312686" y="380923"/>
                  </a:lnTo>
                  <a:lnTo>
                    <a:pt x="313979" y="369439"/>
                  </a:lnTo>
                  <a:lnTo>
                    <a:pt x="319397" y="344645"/>
                  </a:lnTo>
                  <a:lnTo>
                    <a:pt x="320564" y="335386"/>
                  </a:lnTo>
                  <a:lnTo>
                    <a:pt x="325623" y="315404"/>
                  </a:lnTo>
                  <a:lnTo>
                    <a:pt x="326279" y="302531"/>
                  </a:lnTo>
                  <a:lnTo>
                    <a:pt x="324498" y="295803"/>
                  </a:lnTo>
                  <a:lnTo>
                    <a:pt x="322012" y="289667"/>
                  </a:lnTo>
                  <a:lnTo>
                    <a:pt x="320907" y="282103"/>
                  </a:lnTo>
                  <a:lnTo>
                    <a:pt x="326186" y="253317"/>
                  </a:lnTo>
                  <a:lnTo>
                    <a:pt x="325781" y="232759"/>
                  </a:lnTo>
                  <a:lnTo>
                    <a:pt x="320292" y="201569"/>
                  </a:lnTo>
                  <a:lnTo>
                    <a:pt x="319314" y="178469"/>
                  </a:lnTo>
                  <a:lnTo>
                    <a:pt x="314402" y="158628"/>
                  </a:lnTo>
                  <a:lnTo>
                    <a:pt x="312819" y="132912"/>
                  </a:lnTo>
                  <a:lnTo>
                    <a:pt x="305432" y="111476"/>
                  </a:lnTo>
                  <a:lnTo>
                    <a:pt x="302653" y="106871"/>
                  </a:lnTo>
                  <a:lnTo>
                    <a:pt x="300869" y="98000"/>
                  </a:lnTo>
                  <a:lnTo>
                    <a:pt x="300722" y="95810"/>
                  </a:lnTo>
                  <a:lnTo>
                    <a:pt x="298625" y="91440"/>
                  </a:lnTo>
                  <a:lnTo>
                    <a:pt x="295999" y="87079"/>
                  </a:lnTo>
                  <a:lnTo>
                    <a:pt x="294175" y="79657"/>
                  </a:lnTo>
                  <a:lnTo>
                    <a:pt x="293898" y="718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19" name="SMARTInkShape-Group157"/>
          <p:cNvGrpSpPr/>
          <p:nvPr/>
        </p:nvGrpSpPr>
        <p:grpSpPr>
          <a:xfrm>
            <a:off x="5088063" y="3833949"/>
            <a:ext cx="254646" cy="398417"/>
            <a:chOff x="5088063" y="3833949"/>
            <a:chExt cx="254646" cy="398417"/>
          </a:xfrm>
        </p:grpSpPr>
        <p:sp>
          <p:nvSpPr>
            <p:cNvPr id="29716" name="SMARTInkShape-774"/>
            <p:cNvSpPr/>
            <p:nvPr/>
          </p:nvSpPr>
          <p:spPr>
            <a:xfrm>
              <a:off x="5094514" y="3866605"/>
              <a:ext cx="13064" cy="326573"/>
            </a:xfrm>
            <a:custGeom>
              <a:avLst/>
              <a:gdLst/>
              <a:ahLst/>
              <a:cxnLst/>
              <a:rect l="0" t="0" r="0" b="0"/>
              <a:pathLst>
                <a:path w="13064" h="326573">
                  <a:moveTo>
                    <a:pt x="0" y="0"/>
                  </a:moveTo>
                  <a:lnTo>
                    <a:pt x="0" y="16529"/>
                  </a:lnTo>
                  <a:lnTo>
                    <a:pt x="1936" y="20167"/>
                  </a:lnTo>
                  <a:lnTo>
                    <a:pt x="5623" y="24949"/>
                  </a:lnTo>
                  <a:lnTo>
                    <a:pt x="6452" y="31646"/>
                  </a:lnTo>
                  <a:lnTo>
                    <a:pt x="6508" y="35825"/>
                  </a:lnTo>
                  <a:lnTo>
                    <a:pt x="8457" y="39629"/>
                  </a:lnTo>
                  <a:lnTo>
                    <a:pt x="11016" y="43739"/>
                  </a:lnTo>
                  <a:lnTo>
                    <a:pt x="12658" y="52291"/>
                  </a:lnTo>
                  <a:lnTo>
                    <a:pt x="13063" y="84102"/>
                  </a:lnTo>
                  <a:lnTo>
                    <a:pt x="13063" y="115374"/>
                  </a:lnTo>
                  <a:lnTo>
                    <a:pt x="13063" y="146989"/>
                  </a:lnTo>
                  <a:lnTo>
                    <a:pt x="13063" y="179541"/>
                  </a:lnTo>
                  <a:lnTo>
                    <a:pt x="13063" y="210952"/>
                  </a:lnTo>
                  <a:lnTo>
                    <a:pt x="13063" y="243015"/>
                  </a:lnTo>
                  <a:lnTo>
                    <a:pt x="13063" y="273441"/>
                  </a:lnTo>
                  <a:lnTo>
                    <a:pt x="12337" y="275912"/>
                  </a:lnTo>
                  <a:lnTo>
                    <a:pt x="11128" y="277558"/>
                  </a:lnTo>
                  <a:lnTo>
                    <a:pt x="9596" y="278656"/>
                  </a:lnTo>
                  <a:lnTo>
                    <a:pt x="8575" y="280114"/>
                  </a:lnTo>
                  <a:lnTo>
                    <a:pt x="7440" y="283669"/>
                  </a:lnTo>
                  <a:lnTo>
                    <a:pt x="6532" y="315001"/>
                  </a:lnTo>
                  <a:lnTo>
                    <a:pt x="6532" y="3265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17" name="SMARTInkShape-775"/>
            <p:cNvSpPr/>
            <p:nvPr/>
          </p:nvSpPr>
          <p:spPr>
            <a:xfrm>
              <a:off x="5088063" y="3971108"/>
              <a:ext cx="254646" cy="19596"/>
            </a:xfrm>
            <a:custGeom>
              <a:avLst/>
              <a:gdLst/>
              <a:ahLst/>
              <a:cxnLst/>
              <a:rect l="0" t="0" r="0" b="0"/>
              <a:pathLst>
                <a:path w="254646" h="19596">
                  <a:moveTo>
                    <a:pt x="6451" y="0"/>
                  </a:moveTo>
                  <a:lnTo>
                    <a:pt x="0" y="0"/>
                  </a:lnTo>
                  <a:lnTo>
                    <a:pt x="32220" y="0"/>
                  </a:lnTo>
                  <a:lnTo>
                    <a:pt x="63678" y="0"/>
                  </a:lnTo>
                  <a:lnTo>
                    <a:pt x="67687" y="0"/>
                  </a:lnTo>
                  <a:lnTo>
                    <a:pt x="71888" y="1936"/>
                  </a:lnTo>
                  <a:lnTo>
                    <a:pt x="76174" y="4489"/>
                  </a:lnTo>
                  <a:lnTo>
                    <a:pt x="84839" y="6129"/>
                  </a:lnTo>
                  <a:lnTo>
                    <a:pt x="115914" y="6531"/>
                  </a:lnTo>
                  <a:lnTo>
                    <a:pt x="135796" y="6532"/>
                  </a:lnTo>
                  <a:lnTo>
                    <a:pt x="142041" y="11020"/>
                  </a:lnTo>
                  <a:lnTo>
                    <a:pt x="148145" y="12458"/>
                  </a:lnTo>
                  <a:lnTo>
                    <a:pt x="180638" y="13063"/>
                  </a:lnTo>
                  <a:lnTo>
                    <a:pt x="184984" y="13063"/>
                  </a:lnTo>
                  <a:lnTo>
                    <a:pt x="189334" y="14998"/>
                  </a:lnTo>
                  <a:lnTo>
                    <a:pt x="193687" y="17552"/>
                  </a:lnTo>
                  <a:lnTo>
                    <a:pt x="202394" y="19191"/>
                  </a:lnTo>
                  <a:lnTo>
                    <a:pt x="232927" y="19595"/>
                  </a:lnTo>
                  <a:lnTo>
                    <a:pt x="254645" y="195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18" name="SMARTInkShape-776"/>
            <p:cNvSpPr/>
            <p:nvPr/>
          </p:nvSpPr>
          <p:spPr>
            <a:xfrm>
              <a:off x="5244737" y="3833949"/>
              <a:ext cx="6533" cy="398417"/>
            </a:xfrm>
            <a:custGeom>
              <a:avLst/>
              <a:gdLst/>
              <a:ahLst/>
              <a:cxnLst/>
              <a:rect l="0" t="0" r="0" b="0"/>
              <a:pathLst>
                <a:path w="6533" h="398417">
                  <a:moveTo>
                    <a:pt x="6532" y="0"/>
                  </a:moveTo>
                  <a:lnTo>
                    <a:pt x="6532" y="3466"/>
                  </a:lnTo>
                  <a:lnTo>
                    <a:pt x="5806" y="4488"/>
                  </a:lnTo>
                  <a:lnTo>
                    <a:pt x="4597" y="5169"/>
                  </a:lnTo>
                  <a:lnTo>
                    <a:pt x="3064" y="5623"/>
                  </a:lnTo>
                  <a:lnTo>
                    <a:pt x="2044" y="6651"/>
                  </a:lnTo>
                  <a:lnTo>
                    <a:pt x="908" y="9729"/>
                  </a:lnTo>
                  <a:lnTo>
                    <a:pt x="1332" y="10840"/>
                  </a:lnTo>
                  <a:lnTo>
                    <a:pt x="2338" y="11581"/>
                  </a:lnTo>
                  <a:lnTo>
                    <a:pt x="3736" y="12074"/>
                  </a:lnTo>
                  <a:lnTo>
                    <a:pt x="3942" y="13130"/>
                  </a:lnTo>
                  <a:lnTo>
                    <a:pt x="442" y="19656"/>
                  </a:lnTo>
                  <a:lnTo>
                    <a:pt x="1" y="52254"/>
                  </a:lnTo>
                  <a:lnTo>
                    <a:pt x="0" y="83752"/>
                  </a:lnTo>
                  <a:lnTo>
                    <a:pt x="0" y="113527"/>
                  </a:lnTo>
                  <a:lnTo>
                    <a:pt x="0" y="145957"/>
                  </a:lnTo>
                  <a:lnTo>
                    <a:pt x="0" y="175973"/>
                  </a:lnTo>
                  <a:lnTo>
                    <a:pt x="0" y="206806"/>
                  </a:lnTo>
                  <a:lnTo>
                    <a:pt x="0" y="238575"/>
                  </a:lnTo>
                  <a:lnTo>
                    <a:pt x="0" y="269912"/>
                  </a:lnTo>
                  <a:lnTo>
                    <a:pt x="725" y="296086"/>
                  </a:lnTo>
                  <a:lnTo>
                    <a:pt x="3763" y="309152"/>
                  </a:lnTo>
                  <a:lnTo>
                    <a:pt x="189" y="340521"/>
                  </a:lnTo>
                  <a:lnTo>
                    <a:pt x="56" y="347960"/>
                  </a:lnTo>
                  <a:lnTo>
                    <a:pt x="1960" y="352527"/>
                  </a:lnTo>
                  <a:lnTo>
                    <a:pt x="4500" y="356975"/>
                  </a:lnTo>
                  <a:lnTo>
                    <a:pt x="6130" y="365744"/>
                  </a:lnTo>
                  <a:lnTo>
                    <a:pt x="6532" y="398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720" name="SMARTInkShape-777"/>
          <p:cNvSpPr/>
          <p:nvPr/>
        </p:nvSpPr>
        <p:spPr>
          <a:xfrm>
            <a:off x="4787537" y="3108960"/>
            <a:ext cx="195944" cy="258310"/>
          </a:xfrm>
          <a:custGeom>
            <a:avLst/>
            <a:gdLst/>
            <a:ahLst/>
            <a:cxnLst/>
            <a:rect l="0" t="0" r="0" b="0"/>
            <a:pathLst>
              <a:path w="195944" h="258310">
                <a:moveTo>
                  <a:pt x="111034" y="0"/>
                </a:moveTo>
                <a:lnTo>
                  <a:pt x="101036" y="0"/>
                </a:lnTo>
                <a:lnTo>
                  <a:pt x="100015" y="726"/>
                </a:lnTo>
                <a:lnTo>
                  <a:pt x="99334" y="1935"/>
                </a:lnTo>
                <a:lnTo>
                  <a:pt x="98241" y="5623"/>
                </a:lnTo>
                <a:lnTo>
                  <a:pt x="92371" y="12075"/>
                </a:lnTo>
                <a:lnTo>
                  <a:pt x="85898" y="12976"/>
                </a:lnTo>
                <a:lnTo>
                  <a:pt x="81735" y="13037"/>
                </a:lnTo>
                <a:lnTo>
                  <a:pt x="80615" y="13771"/>
                </a:lnTo>
                <a:lnTo>
                  <a:pt x="79869" y="14987"/>
                </a:lnTo>
                <a:lnTo>
                  <a:pt x="79372" y="16523"/>
                </a:lnTo>
                <a:lnTo>
                  <a:pt x="78315" y="17546"/>
                </a:lnTo>
                <a:lnTo>
                  <a:pt x="72841" y="19324"/>
                </a:lnTo>
                <a:lnTo>
                  <a:pt x="66309" y="19571"/>
                </a:lnTo>
                <a:lnTo>
                  <a:pt x="46653" y="38256"/>
                </a:lnTo>
                <a:lnTo>
                  <a:pt x="40179" y="39107"/>
                </a:lnTo>
                <a:lnTo>
                  <a:pt x="39849" y="39860"/>
                </a:lnTo>
                <a:lnTo>
                  <a:pt x="39482" y="42632"/>
                </a:lnTo>
                <a:lnTo>
                  <a:pt x="38658" y="43661"/>
                </a:lnTo>
                <a:lnTo>
                  <a:pt x="33591" y="45449"/>
                </a:lnTo>
                <a:lnTo>
                  <a:pt x="33072" y="47535"/>
                </a:lnTo>
                <a:lnTo>
                  <a:pt x="32934" y="49107"/>
                </a:lnTo>
                <a:lnTo>
                  <a:pt x="32116" y="50155"/>
                </a:lnTo>
                <a:lnTo>
                  <a:pt x="27059" y="51975"/>
                </a:lnTo>
                <a:lnTo>
                  <a:pt x="26540" y="54064"/>
                </a:lnTo>
                <a:lnTo>
                  <a:pt x="26208" y="57851"/>
                </a:lnTo>
                <a:lnTo>
                  <a:pt x="20509" y="64325"/>
                </a:lnTo>
                <a:lnTo>
                  <a:pt x="19866" y="68488"/>
                </a:lnTo>
                <a:lnTo>
                  <a:pt x="19049" y="69607"/>
                </a:lnTo>
                <a:lnTo>
                  <a:pt x="17779" y="70353"/>
                </a:lnTo>
                <a:lnTo>
                  <a:pt x="16208" y="70851"/>
                </a:lnTo>
                <a:lnTo>
                  <a:pt x="15159" y="71908"/>
                </a:lnTo>
                <a:lnTo>
                  <a:pt x="13339" y="77382"/>
                </a:lnTo>
                <a:lnTo>
                  <a:pt x="13145" y="81550"/>
                </a:lnTo>
                <a:lnTo>
                  <a:pt x="11164" y="85351"/>
                </a:lnTo>
                <a:lnTo>
                  <a:pt x="7446" y="90237"/>
                </a:lnTo>
                <a:lnTo>
                  <a:pt x="6612" y="96958"/>
                </a:lnTo>
                <a:lnTo>
                  <a:pt x="271" y="104207"/>
                </a:lnTo>
                <a:lnTo>
                  <a:pt x="0" y="136720"/>
                </a:lnTo>
                <a:lnTo>
                  <a:pt x="0" y="162347"/>
                </a:lnTo>
                <a:lnTo>
                  <a:pt x="726" y="162660"/>
                </a:lnTo>
                <a:lnTo>
                  <a:pt x="3467" y="163007"/>
                </a:lnTo>
                <a:lnTo>
                  <a:pt x="4488" y="163826"/>
                </a:lnTo>
                <a:lnTo>
                  <a:pt x="7078" y="169921"/>
                </a:lnTo>
                <a:lnTo>
                  <a:pt x="12787" y="176055"/>
                </a:lnTo>
                <a:lnTo>
                  <a:pt x="13055" y="186071"/>
                </a:lnTo>
                <a:lnTo>
                  <a:pt x="13783" y="187184"/>
                </a:lnTo>
                <a:lnTo>
                  <a:pt x="14995" y="187927"/>
                </a:lnTo>
                <a:lnTo>
                  <a:pt x="18686" y="189118"/>
                </a:lnTo>
                <a:lnTo>
                  <a:pt x="19191" y="191216"/>
                </a:lnTo>
                <a:lnTo>
                  <a:pt x="19515" y="195009"/>
                </a:lnTo>
                <a:lnTo>
                  <a:pt x="20267" y="195320"/>
                </a:lnTo>
                <a:lnTo>
                  <a:pt x="23038" y="195666"/>
                </a:lnTo>
                <a:lnTo>
                  <a:pt x="24067" y="196484"/>
                </a:lnTo>
                <a:lnTo>
                  <a:pt x="26046" y="202198"/>
                </a:lnTo>
                <a:lnTo>
                  <a:pt x="32386" y="208730"/>
                </a:lnTo>
                <a:lnTo>
                  <a:pt x="32577" y="212391"/>
                </a:lnTo>
                <a:lnTo>
                  <a:pt x="33330" y="213440"/>
                </a:lnTo>
                <a:lnTo>
                  <a:pt x="34557" y="214139"/>
                </a:lnTo>
                <a:lnTo>
                  <a:pt x="41741" y="215261"/>
                </a:lnTo>
                <a:lnTo>
                  <a:pt x="48009" y="215455"/>
                </a:lnTo>
                <a:lnTo>
                  <a:pt x="49423" y="216208"/>
                </a:lnTo>
                <a:lnTo>
                  <a:pt x="50366" y="217436"/>
                </a:lnTo>
                <a:lnTo>
                  <a:pt x="50994" y="218980"/>
                </a:lnTo>
                <a:lnTo>
                  <a:pt x="52139" y="220010"/>
                </a:lnTo>
                <a:lnTo>
                  <a:pt x="58482" y="221988"/>
                </a:lnTo>
                <a:lnTo>
                  <a:pt x="70913" y="234200"/>
                </a:lnTo>
                <a:lnTo>
                  <a:pt x="77387" y="235049"/>
                </a:lnTo>
                <a:lnTo>
                  <a:pt x="81551" y="235107"/>
                </a:lnTo>
                <a:lnTo>
                  <a:pt x="82670" y="235840"/>
                </a:lnTo>
                <a:lnTo>
                  <a:pt x="83416" y="237056"/>
                </a:lnTo>
                <a:lnTo>
                  <a:pt x="83913" y="238591"/>
                </a:lnTo>
                <a:lnTo>
                  <a:pt x="84971" y="239615"/>
                </a:lnTo>
                <a:lnTo>
                  <a:pt x="91145" y="241583"/>
                </a:lnTo>
                <a:lnTo>
                  <a:pt x="101357" y="241662"/>
                </a:lnTo>
                <a:lnTo>
                  <a:pt x="105040" y="243598"/>
                </a:lnTo>
                <a:lnTo>
                  <a:pt x="109096" y="246151"/>
                </a:lnTo>
                <a:lnTo>
                  <a:pt x="116307" y="247925"/>
                </a:lnTo>
                <a:lnTo>
                  <a:pt x="148738" y="248194"/>
                </a:lnTo>
                <a:lnTo>
                  <a:pt x="163015" y="248194"/>
                </a:lnTo>
                <a:lnTo>
                  <a:pt x="168446" y="252682"/>
                </a:lnTo>
                <a:lnTo>
                  <a:pt x="172353" y="253818"/>
                </a:lnTo>
                <a:lnTo>
                  <a:pt x="173685" y="254846"/>
                </a:lnTo>
                <a:lnTo>
                  <a:pt x="175165" y="257924"/>
                </a:lnTo>
                <a:lnTo>
                  <a:pt x="175560" y="258309"/>
                </a:lnTo>
                <a:lnTo>
                  <a:pt x="175822" y="257840"/>
                </a:lnTo>
                <a:lnTo>
                  <a:pt x="175998" y="256802"/>
                </a:lnTo>
                <a:lnTo>
                  <a:pt x="176841" y="256110"/>
                </a:lnTo>
                <a:lnTo>
                  <a:pt x="182602" y="254780"/>
                </a:lnTo>
                <a:lnTo>
                  <a:pt x="195943" y="25472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21" name="SMARTInkShape-778"/>
          <p:cNvSpPr/>
          <p:nvPr/>
        </p:nvSpPr>
        <p:spPr>
          <a:xfrm>
            <a:off x="4591594" y="3971378"/>
            <a:ext cx="189412" cy="287114"/>
          </a:xfrm>
          <a:custGeom>
            <a:avLst/>
            <a:gdLst/>
            <a:ahLst/>
            <a:cxnLst/>
            <a:rect l="0" t="0" r="0" b="0"/>
            <a:pathLst>
              <a:path w="189412" h="287114">
                <a:moveTo>
                  <a:pt x="163286" y="6262"/>
                </a:moveTo>
                <a:lnTo>
                  <a:pt x="147743" y="6262"/>
                </a:lnTo>
                <a:lnTo>
                  <a:pt x="146393" y="5536"/>
                </a:lnTo>
                <a:lnTo>
                  <a:pt x="145492" y="4327"/>
                </a:lnTo>
                <a:lnTo>
                  <a:pt x="144892" y="2795"/>
                </a:lnTo>
                <a:lnTo>
                  <a:pt x="143766" y="1774"/>
                </a:lnTo>
                <a:lnTo>
                  <a:pt x="140580" y="638"/>
                </a:lnTo>
                <a:lnTo>
                  <a:pt x="134706" y="0"/>
                </a:lnTo>
                <a:lnTo>
                  <a:pt x="130506" y="1786"/>
                </a:lnTo>
                <a:lnTo>
                  <a:pt x="126220" y="4273"/>
                </a:lnTo>
                <a:lnTo>
                  <a:pt x="117555" y="5869"/>
                </a:lnTo>
                <a:lnTo>
                  <a:pt x="115381" y="6000"/>
                </a:lnTo>
                <a:lnTo>
                  <a:pt x="111031" y="8081"/>
                </a:lnTo>
                <a:lnTo>
                  <a:pt x="106679" y="10699"/>
                </a:lnTo>
                <a:lnTo>
                  <a:pt x="97971" y="12380"/>
                </a:lnTo>
                <a:lnTo>
                  <a:pt x="92892" y="13335"/>
                </a:lnTo>
                <a:lnTo>
                  <a:pt x="82597" y="17953"/>
                </a:lnTo>
                <a:lnTo>
                  <a:pt x="56630" y="41105"/>
                </a:lnTo>
                <a:lnTo>
                  <a:pt x="30480" y="73674"/>
                </a:lnTo>
                <a:lnTo>
                  <a:pt x="17417" y="95900"/>
                </a:lnTo>
                <a:lnTo>
                  <a:pt x="8063" y="125204"/>
                </a:lnTo>
                <a:lnTo>
                  <a:pt x="4731" y="144904"/>
                </a:lnTo>
                <a:lnTo>
                  <a:pt x="935" y="157665"/>
                </a:lnTo>
                <a:lnTo>
                  <a:pt x="25" y="187321"/>
                </a:lnTo>
                <a:lnTo>
                  <a:pt x="0" y="219601"/>
                </a:lnTo>
                <a:lnTo>
                  <a:pt x="0" y="223967"/>
                </a:lnTo>
                <a:lnTo>
                  <a:pt x="1935" y="228326"/>
                </a:lnTo>
                <a:lnTo>
                  <a:pt x="10841" y="239821"/>
                </a:lnTo>
                <a:lnTo>
                  <a:pt x="13131" y="245927"/>
                </a:lnTo>
                <a:lnTo>
                  <a:pt x="17357" y="252332"/>
                </a:lnTo>
                <a:lnTo>
                  <a:pt x="18600" y="256657"/>
                </a:lnTo>
                <a:lnTo>
                  <a:pt x="19657" y="258101"/>
                </a:lnTo>
                <a:lnTo>
                  <a:pt x="21088" y="259063"/>
                </a:lnTo>
                <a:lnTo>
                  <a:pt x="24613" y="260857"/>
                </a:lnTo>
                <a:lnTo>
                  <a:pt x="28598" y="264075"/>
                </a:lnTo>
                <a:lnTo>
                  <a:pt x="30853" y="267923"/>
                </a:lnTo>
                <a:lnTo>
                  <a:pt x="31454" y="269965"/>
                </a:lnTo>
                <a:lnTo>
                  <a:pt x="32581" y="271327"/>
                </a:lnTo>
                <a:lnTo>
                  <a:pt x="45843" y="279061"/>
                </a:lnTo>
                <a:lnTo>
                  <a:pt x="47980" y="279568"/>
                </a:lnTo>
                <a:lnTo>
                  <a:pt x="57348" y="284871"/>
                </a:lnTo>
                <a:lnTo>
                  <a:pt x="89488" y="287106"/>
                </a:lnTo>
                <a:lnTo>
                  <a:pt x="106742" y="287113"/>
                </a:lnTo>
                <a:lnTo>
                  <a:pt x="108173" y="286388"/>
                </a:lnTo>
                <a:lnTo>
                  <a:pt x="109127" y="285178"/>
                </a:lnTo>
                <a:lnTo>
                  <a:pt x="109762" y="283646"/>
                </a:lnTo>
                <a:lnTo>
                  <a:pt x="110912" y="282625"/>
                </a:lnTo>
                <a:lnTo>
                  <a:pt x="117972" y="279051"/>
                </a:lnTo>
                <a:lnTo>
                  <a:pt x="122101" y="276272"/>
                </a:lnTo>
                <a:lnTo>
                  <a:pt x="126355" y="275038"/>
                </a:lnTo>
                <a:lnTo>
                  <a:pt x="127780" y="273983"/>
                </a:lnTo>
                <a:lnTo>
                  <a:pt x="128729" y="272554"/>
                </a:lnTo>
                <a:lnTo>
                  <a:pt x="130510" y="269031"/>
                </a:lnTo>
                <a:lnTo>
                  <a:pt x="133721" y="265046"/>
                </a:lnTo>
                <a:lnTo>
                  <a:pt x="137567" y="262791"/>
                </a:lnTo>
                <a:lnTo>
                  <a:pt x="149416" y="257877"/>
                </a:lnTo>
                <a:lnTo>
                  <a:pt x="151862" y="256010"/>
                </a:lnTo>
                <a:lnTo>
                  <a:pt x="160814" y="243516"/>
                </a:lnTo>
                <a:lnTo>
                  <a:pt x="162187" y="239191"/>
                </a:lnTo>
                <a:lnTo>
                  <a:pt x="163279" y="237748"/>
                </a:lnTo>
                <a:lnTo>
                  <a:pt x="167558" y="234992"/>
                </a:lnTo>
                <a:lnTo>
                  <a:pt x="174855" y="221680"/>
                </a:lnTo>
                <a:lnTo>
                  <a:pt x="175353" y="219542"/>
                </a:lnTo>
                <a:lnTo>
                  <a:pt x="180641" y="210172"/>
                </a:lnTo>
                <a:lnTo>
                  <a:pt x="182942" y="199888"/>
                </a:lnTo>
                <a:lnTo>
                  <a:pt x="187919" y="189544"/>
                </a:lnTo>
                <a:lnTo>
                  <a:pt x="189394" y="158120"/>
                </a:lnTo>
                <a:lnTo>
                  <a:pt x="189411" y="126068"/>
                </a:lnTo>
                <a:lnTo>
                  <a:pt x="189411" y="97579"/>
                </a:lnTo>
                <a:lnTo>
                  <a:pt x="188686" y="89664"/>
                </a:lnTo>
                <a:lnTo>
                  <a:pt x="177336" y="57276"/>
                </a:lnTo>
                <a:lnTo>
                  <a:pt x="171329" y="43325"/>
                </a:lnTo>
                <a:lnTo>
                  <a:pt x="165992" y="35225"/>
                </a:lnTo>
                <a:lnTo>
                  <a:pt x="161885" y="25986"/>
                </a:lnTo>
                <a:lnTo>
                  <a:pt x="160175" y="23766"/>
                </a:lnTo>
                <a:lnTo>
                  <a:pt x="156339" y="21298"/>
                </a:lnTo>
                <a:lnTo>
                  <a:pt x="147964" y="19715"/>
                </a:lnTo>
                <a:lnTo>
                  <a:pt x="137160" y="193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22" name="SMARTInkShape-779"/>
          <p:cNvSpPr/>
          <p:nvPr/>
        </p:nvSpPr>
        <p:spPr>
          <a:xfrm>
            <a:off x="4493624" y="3853812"/>
            <a:ext cx="404671" cy="567958"/>
          </a:xfrm>
          <a:custGeom>
            <a:avLst/>
            <a:gdLst/>
            <a:ahLst/>
            <a:cxnLst/>
            <a:rect l="0" t="0" r="0" b="0"/>
            <a:pathLst>
              <a:path w="404671" h="567958">
                <a:moveTo>
                  <a:pt x="169816" y="25856"/>
                </a:moveTo>
                <a:lnTo>
                  <a:pt x="169816" y="19349"/>
                </a:lnTo>
                <a:lnTo>
                  <a:pt x="176078" y="13063"/>
                </a:lnTo>
                <a:lnTo>
                  <a:pt x="176268" y="9406"/>
                </a:lnTo>
                <a:lnTo>
                  <a:pt x="177020" y="8358"/>
                </a:lnTo>
                <a:lnTo>
                  <a:pt x="178247" y="7660"/>
                </a:lnTo>
                <a:lnTo>
                  <a:pt x="182994" y="6446"/>
                </a:lnTo>
                <a:lnTo>
                  <a:pt x="204677" y="6264"/>
                </a:lnTo>
                <a:lnTo>
                  <a:pt x="206119" y="5538"/>
                </a:lnTo>
                <a:lnTo>
                  <a:pt x="207081" y="4328"/>
                </a:lnTo>
                <a:lnTo>
                  <a:pt x="207722" y="2796"/>
                </a:lnTo>
                <a:lnTo>
                  <a:pt x="208875" y="1774"/>
                </a:lnTo>
                <a:lnTo>
                  <a:pt x="212092" y="639"/>
                </a:lnTo>
                <a:lnTo>
                  <a:pt x="217983" y="0"/>
                </a:lnTo>
                <a:lnTo>
                  <a:pt x="222187" y="1786"/>
                </a:lnTo>
                <a:lnTo>
                  <a:pt x="226475" y="4273"/>
                </a:lnTo>
                <a:lnTo>
                  <a:pt x="232969" y="6398"/>
                </a:lnTo>
                <a:lnTo>
                  <a:pt x="239490" y="10576"/>
                </a:lnTo>
                <a:lnTo>
                  <a:pt x="257036" y="17813"/>
                </a:lnTo>
                <a:lnTo>
                  <a:pt x="289677" y="43278"/>
                </a:lnTo>
                <a:lnTo>
                  <a:pt x="297657" y="50532"/>
                </a:lnTo>
                <a:lnTo>
                  <a:pt x="322334" y="80966"/>
                </a:lnTo>
                <a:lnTo>
                  <a:pt x="344682" y="110805"/>
                </a:lnTo>
                <a:lnTo>
                  <a:pt x="361317" y="141247"/>
                </a:lnTo>
                <a:lnTo>
                  <a:pt x="374214" y="163016"/>
                </a:lnTo>
                <a:lnTo>
                  <a:pt x="380403" y="171725"/>
                </a:lnTo>
                <a:lnTo>
                  <a:pt x="390233" y="198971"/>
                </a:lnTo>
                <a:lnTo>
                  <a:pt x="393330" y="214309"/>
                </a:lnTo>
                <a:lnTo>
                  <a:pt x="396909" y="228047"/>
                </a:lnTo>
                <a:lnTo>
                  <a:pt x="400219" y="254432"/>
                </a:lnTo>
                <a:lnTo>
                  <a:pt x="403546" y="267512"/>
                </a:lnTo>
                <a:lnTo>
                  <a:pt x="404670" y="284935"/>
                </a:lnTo>
                <a:lnTo>
                  <a:pt x="399299" y="316685"/>
                </a:lnTo>
                <a:lnTo>
                  <a:pt x="396597" y="339246"/>
                </a:lnTo>
                <a:lnTo>
                  <a:pt x="393281" y="354328"/>
                </a:lnTo>
                <a:lnTo>
                  <a:pt x="390363" y="370650"/>
                </a:lnTo>
                <a:lnTo>
                  <a:pt x="378688" y="403197"/>
                </a:lnTo>
                <a:lnTo>
                  <a:pt x="363574" y="435072"/>
                </a:lnTo>
                <a:lnTo>
                  <a:pt x="347615" y="465634"/>
                </a:lnTo>
                <a:lnTo>
                  <a:pt x="321195" y="494850"/>
                </a:lnTo>
                <a:lnTo>
                  <a:pt x="298640" y="523642"/>
                </a:lnTo>
                <a:lnTo>
                  <a:pt x="286847" y="533787"/>
                </a:lnTo>
                <a:lnTo>
                  <a:pt x="254308" y="554863"/>
                </a:lnTo>
                <a:lnTo>
                  <a:pt x="245831" y="558513"/>
                </a:lnTo>
                <a:lnTo>
                  <a:pt x="230497" y="562792"/>
                </a:lnTo>
                <a:lnTo>
                  <a:pt x="224363" y="565666"/>
                </a:lnTo>
                <a:lnTo>
                  <a:pt x="195821" y="567831"/>
                </a:lnTo>
                <a:lnTo>
                  <a:pt x="165455" y="567957"/>
                </a:lnTo>
                <a:lnTo>
                  <a:pt x="148769" y="567238"/>
                </a:lnTo>
                <a:lnTo>
                  <a:pt x="119472" y="552612"/>
                </a:lnTo>
                <a:lnTo>
                  <a:pt x="87760" y="530952"/>
                </a:lnTo>
                <a:lnTo>
                  <a:pt x="56881" y="507005"/>
                </a:lnTo>
                <a:lnTo>
                  <a:pt x="50156" y="497007"/>
                </a:lnTo>
                <a:lnTo>
                  <a:pt x="34473" y="464860"/>
                </a:lnTo>
                <a:lnTo>
                  <a:pt x="26074" y="434959"/>
                </a:lnTo>
                <a:lnTo>
                  <a:pt x="16421" y="403784"/>
                </a:lnTo>
                <a:lnTo>
                  <a:pt x="8334" y="386616"/>
                </a:lnTo>
                <a:lnTo>
                  <a:pt x="6577" y="357468"/>
                </a:lnTo>
                <a:lnTo>
                  <a:pt x="6533" y="328392"/>
                </a:lnTo>
                <a:lnTo>
                  <a:pt x="604" y="298720"/>
                </a:lnTo>
                <a:lnTo>
                  <a:pt x="22" y="269427"/>
                </a:lnTo>
                <a:lnTo>
                  <a:pt x="0" y="239201"/>
                </a:lnTo>
                <a:lnTo>
                  <a:pt x="725" y="206679"/>
                </a:lnTo>
                <a:lnTo>
                  <a:pt x="5168" y="194192"/>
                </a:lnTo>
                <a:lnTo>
                  <a:pt x="8346" y="174587"/>
                </a:lnTo>
                <a:lnTo>
                  <a:pt x="18603" y="142240"/>
                </a:lnTo>
                <a:lnTo>
                  <a:pt x="21088" y="137333"/>
                </a:lnTo>
                <a:lnTo>
                  <a:pt x="22767" y="135008"/>
                </a:lnTo>
                <a:lnTo>
                  <a:pt x="24632" y="128555"/>
                </a:lnTo>
                <a:lnTo>
                  <a:pt x="26187" y="121574"/>
                </a:lnTo>
                <a:lnTo>
                  <a:pt x="31163" y="111180"/>
                </a:lnTo>
                <a:lnTo>
                  <a:pt x="31661" y="108865"/>
                </a:lnTo>
                <a:lnTo>
                  <a:pt x="35828" y="102138"/>
                </a:lnTo>
                <a:lnTo>
                  <a:pt x="49405" y="86821"/>
                </a:lnTo>
                <a:lnTo>
                  <a:pt x="53624" y="78109"/>
                </a:lnTo>
                <a:lnTo>
                  <a:pt x="80560" y="49805"/>
                </a:lnTo>
                <a:lnTo>
                  <a:pt x="84910" y="47386"/>
                </a:lnTo>
                <a:lnTo>
                  <a:pt x="87086" y="46741"/>
                </a:lnTo>
                <a:lnTo>
                  <a:pt x="88537" y="45585"/>
                </a:lnTo>
                <a:lnTo>
                  <a:pt x="94524" y="36473"/>
                </a:lnTo>
                <a:lnTo>
                  <a:pt x="98374" y="34204"/>
                </a:lnTo>
                <a:lnTo>
                  <a:pt x="102504" y="32469"/>
                </a:lnTo>
                <a:lnTo>
                  <a:pt x="108909" y="28138"/>
                </a:lnTo>
                <a:lnTo>
                  <a:pt x="115403" y="25807"/>
                </a:lnTo>
                <a:lnTo>
                  <a:pt x="121924" y="21568"/>
                </a:lnTo>
                <a:lnTo>
                  <a:pt x="128452" y="19264"/>
                </a:lnTo>
                <a:lnTo>
                  <a:pt x="135708" y="15033"/>
                </a:lnTo>
                <a:lnTo>
                  <a:pt x="163284" y="1279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726" name="SMARTInkShape-Group161"/>
          <p:cNvGrpSpPr/>
          <p:nvPr/>
        </p:nvGrpSpPr>
        <p:grpSpPr>
          <a:xfrm>
            <a:off x="3735979" y="3651068"/>
            <a:ext cx="378819" cy="535309"/>
            <a:chOff x="3735979" y="3651068"/>
            <a:chExt cx="378819" cy="535309"/>
          </a:xfrm>
        </p:grpSpPr>
        <p:sp>
          <p:nvSpPr>
            <p:cNvPr id="29723" name="SMARTInkShape-780"/>
            <p:cNvSpPr/>
            <p:nvPr/>
          </p:nvSpPr>
          <p:spPr>
            <a:xfrm>
              <a:off x="3781810" y="3840480"/>
              <a:ext cx="130517" cy="176339"/>
            </a:xfrm>
            <a:custGeom>
              <a:avLst/>
              <a:gdLst/>
              <a:ahLst/>
              <a:cxnLst/>
              <a:rect l="0" t="0" r="0" b="0"/>
              <a:pathLst>
                <a:path w="130517" h="176339">
                  <a:moveTo>
                    <a:pt x="71733" y="0"/>
                  </a:moveTo>
                  <a:lnTo>
                    <a:pt x="68266" y="0"/>
                  </a:lnTo>
                  <a:lnTo>
                    <a:pt x="64628" y="1935"/>
                  </a:lnTo>
                  <a:lnTo>
                    <a:pt x="34295" y="21580"/>
                  </a:lnTo>
                  <a:lnTo>
                    <a:pt x="12995" y="52706"/>
                  </a:lnTo>
                  <a:lnTo>
                    <a:pt x="1180" y="73667"/>
                  </a:lnTo>
                  <a:lnTo>
                    <a:pt x="0" y="92678"/>
                  </a:lnTo>
                  <a:lnTo>
                    <a:pt x="3388" y="103337"/>
                  </a:lnTo>
                  <a:lnTo>
                    <a:pt x="11034" y="114729"/>
                  </a:lnTo>
                  <a:lnTo>
                    <a:pt x="31100" y="134966"/>
                  </a:lnTo>
                  <a:lnTo>
                    <a:pt x="41389" y="142235"/>
                  </a:lnTo>
                  <a:lnTo>
                    <a:pt x="53671" y="155391"/>
                  </a:lnTo>
                  <a:lnTo>
                    <a:pt x="76617" y="173392"/>
                  </a:lnTo>
                  <a:lnTo>
                    <a:pt x="91862" y="175765"/>
                  </a:lnTo>
                  <a:lnTo>
                    <a:pt x="119526" y="176338"/>
                  </a:lnTo>
                  <a:lnTo>
                    <a:pt x="121012" y="175616"/>
                  </a:lnTo>
                  <a:lnTo>
                    <a:pt x="122002" y="174409"/>
                  </a:lnTo>
                  <a:lnTo>
                    <a:pt x="122663" y="172878"/>
                  </a:lnTo>
                  <a:lnTo>
                    <a:pt x="123829" y="171858"/>
                  </a:lnTo>
                  <a:lnTo>
                    <a:pt x="130516" y="169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24" name="SMARTInkShape-781"/>
            <p:cNvSpPr/>
            <p:nvPr/>
          </p:nvSpPr>
          <p:spPr>
            <a:xfrm>
              <a:off x="3964577" y="3735977"/>
              <a:ext cx="19595" cy="333104"/>
            </a:xfrm>
            <a:custGeom>
              <a:avLst/>
              <a:gdLst/>
              <a:ahLst/>
              <a:cxnLst/>
              <a:rect l="0" t="0" r="0" b="0"/>
              <a:pathLst>
                <a:path w="19595" h="333104">
                  <a:moveTo>
                    <a:pt x="0" y="0"/>
                  </a:moveTo>
                  <a:lnTo>
                    <a:pt x="0" y="30623"/>
                  </a:lnTo>
                  <a:lnTo>
                    <a:pt x="0" y="59121"/>
                  </a:lnTo>
                  <a:lnTo>
                    <a:pt x="726" y="73478"/>
                  </a:lnTo>
                  <a:lnTo>
                    <a:pt x="5926" y="104589"/>
                  </a:lnTo>
                  <a:lnTo>
                    <a:pt x="7078" y="119124"/>
                  </a:lnTo>
                  <a:lnTo>
                    <a:pt x="12442" y="151028"/>
                  </a:lnTo>
                  <a:lnTo>
                    <a:pt x="12981" y="179519"/>
                  </a:lnTo>
                  <a:lnTo>
                    <a:pt x="13052" y="207488"/>
                  </a:lnTo>
                  <a:lnTo>
                    <a:pt x="14997" y="236934"/>
                  </a:lnTo>
                  <a:lnTo>
                    <a:pt x="19191" y="267374"/>
                  </a:lnTo>
                  <a:lnTo>
                    <a:pt x="19578" y="298118"/>
                  </a:lnTo>
                  <a:lnTo>
                    <a:pt x="19594" y="330140"/>
                  </a:lnTo>
                  <a:lnTo>
                    <a:pt x="19594" y="3331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25" name="SMARTInkShape-782"/>
            <p:cNvSpPr/>
            <p:nvPr/>
          </p:nvSpPr>
          <p:spPr>
            <a:xfrm>
              <a:off x="3735979" y="3651068"/>
              <a:ext cx="378819" cy="535309"/>
            </a:xfrm>
            <a:custGeom>
              <a:avLst/>
              <a:gdLst/>
              <a:ahLst/>
              <a:cxnLst/>
              <a:rect l="0" t="0" r="0" b="0"/>
              <a:pathLst>
                <a:path w="378819" h="535309">
                  <a:moveTo>
                    <a:pt x="346164" y="52252"/>
                  </a:moveTo>
                  <a:lnTo>
                    <a:pt x="346164" y="46629"/>
                  </a:lnTo>
                  <a:lnTo>
                    <a:pt x="341675" y="40685"/>
                  </a:lnTo>
                  <a:lnTo>
                    <a:pt x="340238" y="34633"/>
                  </a:lnTo>
                  <a:lnTo>
                    <a:pt x="339902" y="30391"/>
                  </a:lnTo>
                  <a:lnTo>
                    <a:pt x="339086" y="28969"/>
                  </a:lnTo>
                  <a:lnTo>
                    <a:pt x="337817" y="28022"/>
                  </a:lnTo>
                  <a:lnTo>
                    <a:pt x="336245" y="27390"/>
                  </a:lnTo>
                  <a:lnTo>
                    <a:pt x="335197" y="26243"/>
                  </a:lnTo>
                  <a:lnTo>
                    <a:pt x="331580" y="19188"/>
                  </a:lnTo>
                  <a:lnTo>
                    <a:pt x="321239" y="7799"/>
                  </a:lnTo>
                  <a:lnTo>
                    <a:pt x="310572" y="2293"/>
                  </a:lnTo>
                  <a:lnTo>
                    <a:pt x="298789" y="453"/>
                  </a:lnTo>
                  <a:lnTo>
                    <a:pt x="266602" y="9"/>
                  </a:lnTo>
                  <a:lnTo>
                    <a:pt x="236951" y="0"/>
                  </a:lnTo>
                  <a:lnTo>
                    <a:pt x="207531" y="726"/>
                  </a:lnTo>
                  <a:lnTo>
                    <a:pt x="178254" y="15354"/>
                  </a:lnTo>
                  <a:lnTo>
                    <a:pt x="149807" y="34597"/>
                  </a:lnTo>
                  <a:lnTo>
                    <a:pt x="119717" y="59784"/>
                  </a:lnTo>
                  <a:lnTo>
                    <a:pt x="95911" y="87272"/>
                  </a:lnTo>
                  <a:lnTo>
                    <a:pt x="76575" y="117577"/>
                  </a:lnTo>
                  <a:lnTo>
                    <a:pt x="56881" y="148047"/>
                  </a:lnTo>
                  <a:lnTo>
                    <a:pt x="37942" y="179795"/>
                  </a:lnTo>
                  <a:lnTo>
                    <a:pt x="21824" y="211856"/>
                  </a:lnTo>
                  <a:lnTo>
                    <a:pt x="15007" y="233760"/>
                  </a:lnTo>
                  <a:lnTo>
                    <a:pt x="9707" y="265532"/>
                  </a:lnTo>
                  <a:lnTo>
                    <a:pt x="5990" y="296087"/>
                  </a:lnTo>
                  <a:lnTo>
                    <a:pt x="620" y="322217"/>
                  </a:lnTo>
                  <a:lnTo>
                    <a:pt x="34" y="352697"/>
                  </a:lnTo>
                  <a:lnTo>
                    <a:pt x="0" y="383178"/>
                  </a:lnTo>
                  <a:lnTo>
                    <a:pt x="5924" y="413658"/>
                  </a:lnTo>
                  <a:lnTo>
                    <a:pt x="7076" y="426720"/>
                  </a:lnTo>
                  <a:lnTo>
                    <a:pt x="14582" y="455265"/>
                  </a:lnTo>
                  <a:lnTo>
                    <a:pt x="26257" y="470094"/>
                  </a:lnTo>
                  <a:lnTo>
                    <a:pt x="28390" y="472327"/>
                  </a:lnTo>
                  <a:lnTo>
                    <a:pt x="30759" y="478680"/>
                  </a:lnTo>
                  <a:lnTo>
                    <a:pt x="32538" y="485616"/>
                  </a:lnTo>
                  <a:lnTo>
                    <a:pt x="35748" y="491117"/>
                  </a:lnTo>
                  <a:lnTo>
                    <a:pt x="39593" y="494046"/>
                  </a:lnTo>
                  <a:lnTo>
                    <a:pt x="41635" y="494827"/>
                  </a:lnTo>
                  <a:lnTo>
                    <a:pt x="57455" y="506523"/>
                  </a:lnTo>
                  <a:lnTo>
                    <a:pt x="62546" y="508875"/>
                  </a:lnTo>
                  <a:lnTo>
                    <a:pt x="78341" y="520673"/>
                  </a:lnTo>
                  <a:lnTo>
                    <a:pt x="106032" y="528595"/>
                  </a:lnTo>
                  <a:lnTo>
                    <a:pt x="137602" y="529035"/>
                  </a:lnTo>
                  <a:lnTo>
                    <a:pt x="146064" y="529767"/>
                  </a:lnTo>
                  <a:lnTo>
                    <a:pt x="174423" y="535174"/>
                  </a:lnTo>
                  <a:lnTo>
                    <a:pt x="177241" y="535308"/>
                  </a:lnTo>
                  <a:lnTo>
                    <a:pt x="209123" y="527504"/>
                  </a:lnTo>
                  <a:lnTo>
                    <a:pt x="239490" y="513716"/>
                  </a:lnTo>
                  <a:lnTo>
                    <a:pt x="268943" y="494210"/>
                  </a:lnTo>
                  <a:lnTo>
                    <a:pt x="282959" y="484777"/>
                  </a:lnTo>
                  <a:lnTo>
                    <a:pt x="295404" y="471625"/>
                  </a:lnTo>
                  <a:lnTo>
                    <a:pt x="302558" y="465789"/>
                  </a:lnTo>
                  <a:lnTo>
                    <a:pt x="327752" y="433162"/>
                  </a:lnTo>
                  <a:lnTo>
                    <a:pt x="343928" y="402767"/>
                  </a:lnTo>
                  <a:lnTo>
                    <a:pt x="359223" y="372292"/>
                  </a:lnTo>
                  <a:lnTo>
                    <a:pt x="362854" y="363583"/>
                  </a:lnTo>
                  <a:lnTo>
                    <a:pt x="370757" y="333103"/>
                  </a:lnTo>
                  <a:lnTo>
                    <a:pt x="374090" y="306978"/>
                  </a:lnTo>
                  <a:lnTo>
                    <a:pt x="377419" y="293915"/>
                  </a:lnTo>
                  <a:lnTo>
                    <a:pt x="378739" y="263435"/>
                  </a:lnTo>
                  <a:lnTo>
                    <a:pt x="378818" y="234729"/>
                  </a:lnTo>
                  <a:lnTo>
                    <a:pt x="378094" y="226244"/>
                  </a:lnTo>
                  <a:lnTo>
                    <a:pt x="367980" y="193882"/>
                  </a:lnTo>
                  <a:lnTo>
                    <a:pt x="363953" y="171314"/>
                  </a:lnTo>
                  <a:lnTo>
                    <a:pt x="361327" y="166128"/>
                  </a:lnTo>
                  <a:lnTo>
                    <a:pt x="359123" y="159129"/>
                  </a:lnTo>
                  <a:lnTo>
                    <a:pt x="354922" y="152459"/>
                  </a:lnTo>
                  <a:lnTo>
                    <a:pt x="352695" y="1436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83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9069487">
            <a:off x="-334353" y="9431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Giant</a:t>
            </a:r>
          </a:p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Molecules</a:t>
            </a:r>
            <a:endParaRPr lang="en-US" i="1" dirty="0">
              <a:latin typeface="Gisha" pitchFamily="34" charset="-79"/>
              <a:cs typeface="Gisha" pitchFamily="34" charset="-79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53122610"/>
              </p:ext>
            </p:extLst>
          </p:nvPr>
        </p:nvGraphicFramePr>
        <p:xfrm>
          <a:off x="457200" y="1143000"/>
          <a:ext cx="830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53340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Joined by an extensive network, lattice. All held together by single covalent bonds.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570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 descr="dia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39800"/>
            <a:ext cx="3695302" cy="350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19069487">
            <a:off x="-334353" y="9431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Giant</a:t>
            </a:r>
          </a:p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Molecules</a:t>
            </a:r>
            <a:endParaRPr lang="en-US" i="1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06400" y="1492240"/>
            <a:ext cx="40894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000" u="none" dirty="0" smtClean="0">
                <a:latin typeface="Arial" charset="0"/>
              </a:rPr>
              <a:t>Each C atom </a:t>
            </a:r>
            <a:r>
              <a:rPr lang="en-GB" sz="4000" u="none" dirty="0">
                <a:latin typeface="Arial" charset="0"/>
              </a:rPr>
              <a:t>is joined to </a:t>
            </a:r>
            <a:r>
              <a:rPr lang="en-GB" sz="4000" u="none" dirty="0" smtClean="0">
                <a:latin typeface="Arial" charset="0"/>
              </a:rPr>
              <a:t>4 other C atoms in a giant lattice </a:t>
            </a:r>
          </a:p>
          <a:p>
            <a:pPr>
              <a:buFont typeface="Wingdings" pitchFamily="2" charset="2"/>
              <a:buChar char="§"/>
              <a:defRPr/>
            </a:pPr>
            <a:endParaRPr lang="en-GB" sz="4000" u="none" dirty="0" smtClean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228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Diamond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486401"/>
            <a:ext cx="1371599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7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 descr="dia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39800"/>
            <a:ext cx="3695302" cy="350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19069487">
            <a:off x="-334353" y="9431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Giant</a:t>
            </a:r>
          </a:p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Molecules</a:t>
            </a:r>
            <a:endParaRPr lang="en-US" i="1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89547" y="1143000"/>
            <a:ext cx="4639653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000" dirty="0" smtClean="0">
                <a:latin typeface="Arial" charset="0"/>
              </a:rPr>
              <a:t>Many bonds must be broken to separate all C atoms. Hence </a:t>
            </a:r>
            <a:r>
              <a:rPr lang="en-GB" sz="4000" dirty="0" smtClean="0">
                <a:solidFill>
                  <a:srgbClr val="000066"/>
                </a:solidFill>
                <a:latin typeface="Arial" charset="0"/>
              </a:rPr>
              <a:t>MELTING POINT</a:t>
            </a:r>
            <a:r>
              <a:rPr lang="en-GB" sz="4000" dirty="0" smtClean="0">
                <a:latin typeface="Arial" charset="0"/>
              </a:rPr>
              <a:t> is very high and it is </a:t>
            </a:r>
            <a:r>
              <a:rPr lang="en-GB" sz="4000" dirty="0" smtClean="0">
                <a:solidFill>
                  <a:srgbClr val="A50021"/>
                </a:solidFill>
                <a:latin typeface="Arial" charset="0"/>
              </a:rPr>
              <a:t>VERY STRONG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228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Diamond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486401"/>
            <a:ext cx="1371599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8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 descr="dia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39800"/>
            <a:ext cx="3695302" cy="350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19069487">
            <a:off x="-334353" y="9431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Giant</a:t>
            </a:r>
          </a:p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Molecules</a:t>
            </a:r>
            <a:endParaRPr lang="en-US" i="1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228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Diamond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447800"/>
            <a:ext cx="426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000" dirty="0">
                <a:latin typeface="Arial" charset="0"/>
              </a:rPr>
              <a:t>All 4 electrons of C are used in bonding. So No </a:t>
            </a:r>
            <a:r>
              <a:rPr lang="en-GB" sz="4000" dirty="0" smtClean="0">
                <a:latin typeface="Arial" charset="0"/>
              </a:rPr>
              <a:t>free electrons </a:t>
            </a:r>
            <a:r>
              <a:rPr lang="en-GB" sz="4000" dirty="0">
                <a:latin typeface="Arial" charset="0"/>
              </a:rPr>
              <a:t>. </a:t>
            </a:r>
            <a:r>
              <a:rPr lang="en-GB" sz="4000" dirty="0" smtClean="0">
                <a:latin typeface="Arial" charset="0"/>
              </a:rPr>
              <a:t>So, </a:t>
            </a:r>
            <a:r>
              <a:rPr lang="en-GB" sz="4000" dirty="0">
                <a:solidFill>
                  <a:srgbClr val="002060"/>
                </a:solidFill>
                <a:latin typeface="Arial" charset="0"/>
              </a:rPr>
              <a:t>DO </a:t>
            </a:r>
            <a:r>
              <a:rPr lang="en-GB" sz="4000" dirty="0" smtClean="0">
                <a:solidFill>
                  <a:srgbClr val="002060"/>
                </a:solidFill>
                <a:latin typeface="Arial" charset="0"/>
              </a:rPr>
              <a:t>NOT CONDUCT </a:t>
            </a:r>
            <a:r>
              <a:rPr lang="en-GB" sz="4000" dirty="0">
                <a:solidFill>
                  <a:srgbClr val="002060"/>
                </a:solidFill>
                <a:latin typeface="Arial" charset="0"/>
              </a:rPr>
              <a:t>ELECTRICITY!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486401"/>
            <a:ext cx="1371599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stor-geneve-coloured-diamonds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6857" y="5203371"/>
            <a:ext cx="2177143" cy="1632857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86225"/>
            <a:ext cx="2514600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5334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Uses of Diamond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676617"/>
            <a:ext cx="5753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4000" dirty="0" smtClean="0"/>
              <a:t>Used </a:t>
            </a:r>
            <a:r>
              <a:rPr lang="en-US" sz="4000" dirty="0"/>
              <a:t>in </a:t>
            </a:r>
            <a:r>
              <a:rPr lang="en-US" sz="4000" dirty="0" smtClean="0"/>
              <a:t>Jewelry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4000" dirty="0" smtClean="0"/>
              <a:t>Used </a:t>
            </a:r>
            <a:r>
              <a:rPr lang="en-US" sz="4000" dirty="0"/>
              <a:t>in cutting glass and rocks (</a:t>
            </a:r>
            <a:r>
              <a:rPr lang="en-US" sz="4000" dirty="0" smtClean="0"/>
              <a:t>Drilling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00400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131989"/>
            <a:ext cx="2143125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5" y="265338"/>
            <a:ext cx="2438400" cy="1876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668347"/>
            <a:ext cx="2143125" cy="21431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9069487">
            <a:off x="-334353" y="9431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Giant</a:t>
            </a:r>
          </a:p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Molecules</a:t>
            </a:r>
            <a:endParaRPr lang="en-US" i="1" dirty="0">
              <a:latin typeface="Gisha" pitchFamily="34" charset="-79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4725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grap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81400"/>
            <a:ext cx="456572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6" descr="Parchment"/>
          <p:cNvSpPr>
            <a:spLocks noChangeArrowheads="1"/>
          </p:cNvSpPr>
          <p:nvPr/>
        </p:nvSpPr>
        <p:spPr bwMode="auto">
          <a:xfrm>
            <a:off x="355600" y="4419600"/>
            <a:ext cx="24638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b="1" dirty="0">
              <a:latin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0200" y="914400"/>
            <a:ext cx="85852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en-GB" sz="3000" u="none" dirty="0" smtClean="0">
                <a:latin typeface="Arial" charset="0"/>
              </a:rPr>
              <a:t>Each </a:t>
            </a:r>
            <a:r>
              <a:rPr lang="en-GB" sz="3000" u="none" dirty="0">
                <a:latin typeface="Arial" charset="0"/>
              </a:rPr>
              <a:t>carbon atom is joined to </a:t>
            </a:r>
            <a:r>
              <a:rPr lang="en-GB" sz="3000" u="none" dirty="0" smtClean="0">
                <a:latin typeface="Arial" charset="0"/>
              </a:rPr>
              <a:t>3 other Carbon atoms in one layer of the giant  lattice 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endParaRPr lang="en-GB" sz="3000" dirty="0">
              <a:latin typeface="Arial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GB" sz="3000" dirty="0" smtClean="0">
                <a:latin typeface="Arial" charset="0"/>
              </a:rPr>
              <a:t>So </a:t>
            </a:r>
            <a:r>
              <a:rPr lang="en-GB" sz="3000" dirty="0">
                <a:latin typeface="Arial" charset="0"/>
              </a:rPr>
              <a:t>many bonds must be broken to separate. Hence </a:t>
            </a:r>
            <a:r>
              <a:rPr lang="en-GB" sz="3000" dirty="0">
                <a:solidFill>
                  <a:srgbClr val="000066"/>
                </a:solidFill>
                <a:latin typeface="Arial" charset="0"/>
              </a:rPr>
              <a:t>MELTING POINT</a:t>
            </a:r>
            <a:r>
              <a:rPr lang="en-GB" sz="3000" dirty="0">
                <a:latin typeface="Arial" charset="0"/>
              </a:rPr>
              <a:t> is very high </a:t>
            </a:r>
          </a:p>
          <a:p>
            <a:pPr>
              <a:defRPr/>
            </a:pPr>
            <a:endParaRPr lang="en-GB" sz="3000" u="none" dirty="0" smtClean="0">
              <a:latin typeface="Arial" charset="0"/>
            </a:endParaRPr>
          </a:p>
          <a:p>
            <a:pPr>
              <a:defRPr/>
            </a:pPr>
            <a:endParaRPr lang="en-GB" sz="3000" u="none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228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Graphite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1" r="14132" b="13420"/>
          <a:stretch/>
        </p:blipFill>
        <p:spPr>
          <a:xfrm>
            <a:off x="7478486" y="5497286"/>
            <a:ext cx="1665514" cy="13607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9069487">
            <a:off x="-334353" y="9431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Giant</a:t>
            </a:r>
          </a:p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Molecules</a:t>
            </a:r>
            <a:endParaRPr lang="en-US" i="1" dirty="0">
              <a:latin typeface="Gisha" pitchFamily="34" charset="-79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071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B0F0"/>
                </a:solidFill>
              </a:rPr>
              <a:t>Compounds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135563"/>
          </a:xfrm>
        </p:spPr>
        <p:txBody>
          <a:bodyPr/>
          <a:lstStyle/>
          <a:p>
            <a:pPr eaLnBrk="1" hangingPunct="1"/>
            <a:r>
              <a:rPr lang="en-US" dirty="0" smtClean="0"/>
              <a:t>A </a:t>
            </a:r>
            <a:r>
              <a:rPr lang="en-US" b="1" u="sng" dirty="0" smtClean="0"/>
              <a:t>compound</a:t>
            </a:r>
            <a:r>
              <a:rPr lang="en-US" dirty="0" smtClean="0"/>
              <a:t> is a pure substance made of 2 or more elements that are </a:t>
            </a:r>
            <a:r>
              <a:rPr lang="en-US" b="1" dirty="0" smtClean="0"/>
              <a:t>chemically</a:t>
            </a:r>
            <a:r>
              <a:rPr lang="en-US" dirty="0" smtClean="0"/>
              <a:t> combined.</a:t>
            </a:r>
          </a:p>
        </p:txBody>
      </p:sp>
      <p:pic>
        <p:nvPicPr>
          <p:cNvPr id="5124" name="Picture 3" descr="compoun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6525" y="2386013"/>
            <a:ext cx="6061075" cy="40846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grap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81400"/>
            <a:ext cx="456572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6" descr="Parchment"/>
          <p:cNvSpPr>
            <a:spLocks noChangeArrowheads="1"/>
          </p:cNvSpPr>
          <p:nvPr/>
        </p:nvSpPr>
        <p:spPr bwMode="auto">
          <a:xfrm>
            <a:off x="355600" y="4419600"/>
            <a:ext cx="24638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b="1" dirty="0">
              <a:latin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51114" y="1143000"/>
            <a:ext cx="7467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000" dirty="0" smtClean="0">
                <a:latin typeface="Arial" charset="0"/>
              </a:rPr>
              <a:t>The force of attraction between two layers is very weak. So it is </a:t>
            </a:r>
            <a:r>
              <a:rPr lang="en-GB" sz="4000" dirty="0" smtClean="0">
                <a:solidFill>
                  <a:srgbClr val="A50021"/>
                </a:solidFill>
                <a:latin typeface="Arial" charset="0"/>
              </a:rPr>
              <a:t>SOFT </a:t>
            </a:r>
            <a:endParaRPr lang="en-GB" sz="4000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228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Graphite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1" r="14132" b="13420"/>
          <a:stretch/>
        </p:blipFill>
        <p:spPr>
          <a:xfrm>
            <a:off x="7478486" y="5497286"/>
            <a:ext cx="1665514" cy="13607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9069487">
            <a:off x="-334353" y="97558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Giant</a:t>
            </a:r>
          </a:p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Molecules</a:t>
            </a:r>
            <a:endParaRPr lang="en-US" i="1" dirty="0">
              <a:latin typeface="Gisha" pitchFamily="34" charset="-79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392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grap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01143"/>
            <a:ext cx="456572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6" descr="Parchment"/>
          <p:cNvSpPr>
            <a:spLocks noChangeArrowheads="1"/>
          </p:cNvSpPr>
          <p:nvPr/>
        </p:nvSpPr>
        <p:spPr bwMode="auto">
          <a:xfrm>
            <a:off x="355600" y="4419600"/>
            <a:ext cx="24638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b="1" dirty="0">
              <a:latin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19314" y="1219200"/>
            <a:ext cx="85852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500" dirty="0" smtClean="0">
                <a:latin typeface="Arial" charset="0"/>
              </a:rPr>
              <a:t>Only 3</a:t>
            </a:r>
            <a:r>
              <a:rPr lang="en-GB" sz="3500" u="none" dirty="0" smtClean="0">
                <a:latin typeface="Arial" charset="0"/>
              </a:rPr>
              <a:t> electrons of Carbon are used for bonding. So the 4rth electron of every carbon is free to move. Hence it </a:t>
            </a:r>
            <a:r>
              <a:rPr lang="en-GB" sz="3500" dirty="0" smtClean="0">
                <a:solidFill>
                  <a:srgbClr val="002060"/>
                </a:solidFill>
                <a:latin typeface="Arial" charset="0"/>
              </a:rPr>
              <a:t>CONDUCTS ELECTRICITY! </a:t>
            </a:r>
            <a:endParaRPr lang="en-GB" sz="3500" u="none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228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Graphite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1" r="14132" b="13420"/>
          <a:stretch/>
        </p:blipFill>
        <p:spPr>
          <a:xfrm>
            <a:off x="7478486" y="5497286"/>
            <a:ext cx="1665514" cy="13607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9069487">
            <a:off x="-334353" y="9431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Giant</a:t>
            </a:r>
          </a:p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Molecules</a:t>
            </a:r>
            <a:endParaRPr lang="en-US" i="1" dirty="0">
              <a:latin typeface="Gisha" pitchFamily="34" charset="-79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245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grap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36" y="1066800"/>
            <a:ext cx="456572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6" descr="Parchment"/>
          <p:cNvSpPr>
            <a:spLocks noChangeArrowheads="1"/>
          </p:cNvSpPr>
          <p:nvPr/>
        </p:nvSpPr>
        <p:spPr bwMode="auto">
          <a:xfrm>
            <a:off x="355600" y="4419600"/>
            <a:ext cx="24638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b="1" dirty="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228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Graphite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229" y="1066800"/>
            <a:ext cx="3352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Arial" charset="0"/>
              </a:rPr>
              <a:t>The layers can slide over each other – So being soft - used as a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GB" sz="3000" dirty="0" smtClean="0">
                <a:latin typeface="Arial" charset="0"/>
              </a:rPr>
              <a:t>Lubricant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GB" sz="3000" dirty="0" smtClean="0">
                <a:latin typeface="Arial" charset="0"/>
              </a:rPr>
              <a:t>Pencils</a:t>
            </a:r>
          </a:p>
          <a:p>
            <a:endParaRPr lang="en-US" sz="3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7" y="3991703"/>
            <a:ext cx="3363479" cy="2519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19477"/>
            <a:ext cx="3200400" cy="24724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9069487">
            <a:off x="-334353" y="9431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Giant</a:t>
            </a:r>
          </a:p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Molecules</a:t>
            </a:r>
            <a:endParaRPr lang="en-US" i="1" dirty="0">
              <a:latin typeface="Gisha" pitchFamily="34" charset="-79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1043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609600" y="1715759"/>
            <a:ext cx="44958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r>
              <a:rPr lang="en-GB" sz="3500" u="none" dirty="0" smtClean="0">
                <a:latin typeface="Arial" charset="0"/>
              </a:rPr>
              <a:t>Each Si atom </a:t>
            </a:r>
            <a:r>
              <a:rPr lang="en-GB" sz="3500" u="none" dirty="0">
                <a:latin typeface="Arial" charset="0"/>
              </a:rPr>
              <a:t>is joined to </a:t>
            </a:r>
            <a:r>
              <a:rPr lang="en-GB" sz="3500" u="none" dirty="0" smtClean="0">
                <a:latin typeface="Arial" charset="0"/>
              </a:rPr>
              <a:t>4 O atoms </a:t>
            </a:r>
            <a:r>
              <a:rPr lang="en-GB" sz="3500" dirty="0" smtClean="0">
                <a:latin typeface="Arial" charset="0"/>
              </a:rPr>
              <a:t>&amp;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GB" sz="3500" dirty="0" smtClean="0">
              <a:latin typeface="Arial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GB" sz="3500" u="none" dirty="0" smtClean="0">
                <a:latin typeface="Arial" charset="0"/>
              </a:rPr>
              <a:t>Each O atom </a:t>
            </a:r>
            <a:r>
              <a:rPr lang="en-GB" sz="3500" u="none" dirty="0">
                <a:latin typeface="Arial" charset="0"/>
              </a:rPr>
              <a:t>is joined to two </a:t>
            </a:r>
            <a:r>
              <a:rPr lang="en-GB" sz="3500" u="none" dirty="0" smtClean="0">
                <a:latin typeface="Arial" charset="0"/>
              </a:rPr>
              <a:t>Si atoms</a:t>
            </a:r>
          </a:p>
          <a:p>
            <a:pPr>
              <a:defRPr/>
            </a:pPr>
            <a:endParaRPr lang="en-GB" sz="3500" dirty="0" smtClean="0">
              <a:latin typeface="Arial" charset="0"/>
            </a:endParaRPr>
          </a:p>
        </p:txBody>
      </p:sp>
      <p:pic>
        <p:nvPicPr>
          <p:cNvPr id="79876" name="Picture 5" descr="dia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7" y="1727200"/>
            <a:ext cx="2811463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Oval 7"/>
          <p:cNvSpPr>
            <a:spLocks noChangeArrowheads="1"/>
          </p:cNvSpPr>
          <p:nvPr/>
        </p:nvSpPr>
        <p:spPr bwMode="auto">
          <a:xfrm>
            <a:off x="6910387" y="2289175"/>
            <a:ext cx="284163" cy="274637"/>
          </a:xfrm>
          <a:prstGeom prst="ellipse">
            <a:avLst/>
          </a:prstGeom>
          <a:solidFill>
            <a:srgbClr val="FFFF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Oval 8"/>
          <p:cNvSpPr>
            <a:spLocks noChangeArrowheads="1"/>
          </p:cNvSpPr>
          <p:nvPr/>
        </p:nvSpPr>
        <p:spPr bwMode="auto">
          <a:xfrm>
            <a:off x="7318375" y="2509837"/>
            <a:ext cx="185737" cy="180975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Oval 9"/>
          <p:cNvSpPr>
            <a:spLocks noChangeArrowheads="1"/>
          </p:cNvSpPr>
          <p:nvPr/>
        </p:nvSpPr>
        <p:spPr bwMode="auto">
          <a:xfrm>
            <a:off x="7651750" y="2635250"/>
            <a:ext cx="284162" cy="276225"/>
          </a:xfrm>
          <a:prstGeom prst="ellipse">
            <a:avLst/>
          </a:prstGeom>
          <a:solidFill>
            <a:srgbClr val="FFFF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Oval 10"/>
          <p:cNvSpPr>
            <a:spLocks noChangeArrowheads="1"/>
          </p:cNvSpPr>
          <p:nvPr/>
        </p:nvSpPr>
        <p:spPr bwMode="auto">
          <a:xfrm>
            <a:off x="6910387" y="1676400"/>
            <a:ext cx="284163" cy="274637"/>
          </a:xfrm>
          <a:prstGeom prst="ellipse">
            <a:avLst/>
          </a:prstGeom>
          <a:solidFill>
            <a:srgbClr val="FFFF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Oval 11"/>
          <p:cNvSpPr>
            <a:spLocks noChangeArrowheads="1"/>
          </p:cNvSpPr>
          <p:nvPr/>
        </p:nvSpPr>
        <p:spPr bwMode="auto">
          <a:xfrm>
            <a:off x="6967537" y="2027237"/>
            <a:ext cx="185738" cy="180975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Oval 12"/>
          <p:cNvSpPr>
            <a:spLocks noChangeArrowheads="1"/>
          </p:cNvSpPr>
          <p:nvPr/>
        </p:nvSpPr>
        <p:spPr bwMode="auto">
          <a:xfrm>
            <a:off x="6578600" y="2520950"/>
            <a:ext cx="185737" cy="180975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3" name="Oval 13"/>
          <p:cNvSpPr>
            <a:spLocks noChangeArrowheads="1"/>
          </p:cNvSpPr>
          <p:nvPr/>
        </p:nvSpPr>
        <p:spPr bwMode="auto">
          <a:xfrm>
            <a:off x="6149975" y="2668587"/>
            <a:ext cx="284162" cy="274638"/>
          </a:xfrm>
          <a:prstGeom prst="ellipse">
            <a:avLst/>
          </a:prstGeom>
          <a:solidFill>
            <a:srgbClr val="FFFF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Oval 14"/>
          <p:cNvSpPr>
            <a:spLocks noChangeArrowheads="1"/>
          </p:cNvSpPr>
          <p:nvPr/>
        </p:nvSpPr>
        <p:spPr bwMode="auto">
          <a:xfrm>
            <a:off x="6408737" y="2832100"/>
            <a:ext cx="282575" cy="274637"/>
          </a:xfrm>
          <a:prstGeom prst="ellipse">
            <a:avLst/>
          </a:prstGeom>
          <a:solidFill>
            <a:srgbClr val="FFFF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Oval 15"/>
          <p:cNvSpPr>
            <a:spLocks noChangeArrowheads="1"/>
          </p:cNvSpPr>
          <p:nvPr/>
        </p:nvSpPr>
        <p:spPr bwMode="auto">
          <a:xfrm>
            <a:off x="6691312" y="2606675"/>
            <a:ext cx="185738" cy="180975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Oval 16"/>
          <p:cNvSpPr>
            <a:spLocks noChangeArrowheads="1"/>
          </p:cNvSpPr>
          <p:nvPr/>
        </p:nvSpPr>
        <p:spPr bwMode="auto">
          <a:xfrm>
            <a:off x="7685087" y="3571875"/>
            <a:ext cx="284163" cy="274637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Oval 17"/>
          <p:cNvSpPr>
            <a:spLocks noChangeArrowheads="1"/>
          </p:cNvSpPr>
          <p:nvPr/>
        </p:nvSpPr>
        <p:spPr bwMode="auto">
          <a:xfrm>
            <a:off x="7724775" y="3144837"/>
            <a:ext cx="185737" cy="180975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8" name="Oval 18"/>
          <p:cNvSpPr>
            <a:spLocks noChangeArrowheads="1"/>
          </p:cNvSpPr>
          <p:nvPr/>
        </p:nvSpPr>
        <p:spPr bwMode="auto">
          <a:xfrm>
            <a:off x="8223250" y="2330450"/>
            <a:ext cx="284162" cy="276225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9" name="Oval 19"/>
          <p:cNvSpPr>
            <a:spLocks noChangeArrowheads="1"/>
          </p:cNvSpPr>
          <p:nvPr/>
        </p:nvSpPr>
        <p:spPr bwMode="auto">
          <a:xfrm>
            <a:off x="8053387" y="2070100"/>
            <a:ext cx="284163" cy="274637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Oval 20"/>
          <p:cNvSpPr>
            <a:spLocks noChangeArrowheads="1"/>
          </p:cNvSpPr>
          <p:nvPr/>
        </p:nvSpPr>
        <p:spPr bwMode="auto">
          <a:xfrm>
            <a:off x="7920037" y="2382837"/>
            <a:ext cx="185738" cy="180975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1" name="Oval 21"/>
          <p:cNvSpPr>
            <a:spLocks noChangeArrowheads="1"/>
          </p:cNvSpPr>
          <p:nvPr/>
        </p:nvSpPr>
        <p:spPr bwMode="auto">
          <a:xfrm>
            <a:off x="6210300" y="3117850"/>
            <a:ext cx="185737" cy="180975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2" name="Oval 22"/>
          <p:cNvSpPr>
            <a:spLocks noChangeArrowheads="1"/>
          </p:cNvSpPr>
          <p:nvPr/>
        </p:nvSpPr>
        <p:spPr bwMode="auto">
          <a:xfrm>
            <a:off x="6149975" y="3494087"/>
            <a:ext cx="284162" cy="274638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3" name="Oval 23"/>
          <p:cNvSpPr>
            <a:spLocks noChangeArrowheads="1"/>
          </p:cNvSpPr>
          <p:nvPr/>
        </p:nvSpPr>
        <p:spPr bwMode="auto">
          <a:xfrm>
            <a:off x="6992937" y="3733800"/>
            <a:ext cx="282575" cy="274637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4" name="Oval 24"/>
          <p:cNvSpPr>
            <a:spLocks noChangeArrowheads="1"/>
          </p:cNvSpPr>
          <p:nvPr/>
        </p:nvSpPr>
        <p:spPr bwMode="auto">
          <a:xfrm>
            <a:off x="8012112" y="2517775"/>
            <a:ext cx="185738" cy="180975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5" name="Oval 25"/>
          <p:cNvSpPr>
            <a:spLocks noChangeArrowheads="1"/>
          </p:cNvSpPr>
          <p:nvPr/>
        </p:nvSpPr>
        <p:spPr bwMode="auto">
          <a:xfrm>
            <a:off x="6399212" y="3292475"/>
            <a:ext cx="185738" cy="180975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6" name="Oval 26"/>
          <p:cNvSpPr>
            <a:spLocks noChangeArrowheads="1"/>
          </p:cNvSpPr>
          <p:nvPr/>
        </p:nvSpPr>
        <p:spPr bwMode="auto">
          <a:xfrm>
            <a:off x="6365875" y="3773487"/>
            <a:ext cx="284162" cy="274638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7" name="Oval 27"/>
          <p:cNvSpPr>
            <a:spLocks noChangeArrowheads="1"/>
          </p:cNvSpPr>
          <p:nvPr/>
        </p:nvSpPr>
        <p:spPr bwMode="auto">
          <a:xfrm>
            <a:off x="6615112" y="3648075"/>
            <a:ext cx="185738" cy="180975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8" name="Oval 28"/>
          <p:cNvSpPr>
            <a:spLocks noChangeArrowheads="1"/>
          </p:cNvSpPr>
          <p:nvPr/>
        </p:nvSpPr>
        <p:spPr bwMode="auto">
          <a:xfrm>
            <a:off x="7377112" y="3711575"/>
            <a:ext cx="185738" cy="180975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9" name="Oval 29"/>
          <p:cNvSpPr>
            <a:spLocks noChangeArrowheads="1"/>
          </p:cNvSpPr>
          <p:nvPr/>
        </p:nvSpPr>
        <p:spPr bwMode="auto">
          <a:xfrm>
            <a:off x="7215187" y="3990975"/>
            <a:ext cx="284163" cy="274637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0" name="Oval 30"/>
          <p:cNvSpPr>
            <a:spLocks noChangeArrowheads="1"/>
          </p:cNvSpPr>
          <p:nvPr/>
        </p:nvSpPr>
        <p:spPr bwMode="auto">
          <a:xfrm>
            <a:off x="6818312" y="3927475"/>
            <a:ext cx="185738" cy="180975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1" name="Oval 31"/>
          <p:cNvSpPr>
            <a:spLocks noChangeArrowheads="1"/>
          </p:cNvSpPr>
          <p:nvPr/>
        </p:nvSpPr>
        <p:spPr bwMode="auto">
          <a:xfrm>
            <a:off x="7504112" y="3825875"/>
            <a:ext cx="185738" cy="180975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2" name="Text Box 32"/>
          <p:cNvSpPr txBox="1">
            <a:spLocks noChangeArrowheads="1"/>
          </p:cNvSpPr>
          <p:nvPr/>
        </p:nvSpPr>
        <p:spPr bwMode="auto">
          <a:xfrm>
            <a:off x="6692900" y="4954587"/>
            <a:ext cx="18288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45000"/>
              </a:spcBef>
            </a:pPr>
            <a:r>
              <a:rPr lang="en-GB" sz="1600" b="1" u="none">
                <a:latin typeface="Arial" charset="0"/>
              </a:rPr>
              <a:t>silicon atoms</a:t>
            </a:r>
          </a:p>
          <a:p>
            <a:pPr>
              <a:lnSpc>
                <a:spcPct val="130000"/>
              </a:lnSpc>
              <a:spcBef>
                <a:spcPct val="45000"/>
              </a:spcBef>
            </a:pPr>
            <a:r>
              <a:rPr lang="en-GB" sz="1600" b="1" u="none">
                <a:latin typeface="Arial" charset="0"/>
              </a:rPr>
              <a:t>oxygen atoms</a:t>
            </a:r>
            <a:endParaRPr lang="en-US" sz="1600" b="1" u="none">
              <a:latin typeface="Arial" charset="0"/>
            </a:endParaRPr>
          </a:p>
        </p:txBody>
      </p:sp>
      <p:sp>
        <p:nvSpPr>
          <p:cNvPr id="79903" name="Oval 33"/>
          <p:cNvSpPr>
            <a:spLocks noChangeArrowheads="1"/>
          </p:cNvSpPr>
          <p:nvPr/>
        </p:nvSpPr>
        <p:spPr bwMode="auto">
          <a:xfrm>
            <a:off x="6408738" y="5056187"/>
            <a:ext cx="284162" cy="274638"/>
          </a:xfrm>
          <a:prstGeom prst="ellipse">
            <a:avLst/>
          </a:prstGeom>
          <a:solidFill>
            <a:srgbClr val="FFFF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4" name="Oval 34"/>
          <p:cNvSpPr>
            <a:spLocks noChangeArrowheads="1"/>
          </p:cNvSpPr>
          <p:nvPr/>
        </p:nvSpPr>
        <p:spPr bwMode="auto">
          <a:xfrm>
            <a:off x="6481763" y="5534025"/>
            <a:ext cx="185737" cy="180975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57200" y="228601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Silica/ Silicon (IV) Oxide/ Silicon Dioxide/ Quartz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9069487">
            <a:off x="-334353" y="9431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Giant</a:t>
            </a:r>
          </a:p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Molecules</a:t>
            </a:r>
            <a:endParaRPr lang="en-US" i="1" dirty="0">
              <a:latin typeface="Gisha" pitchFamily="34" charset="-79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850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381000" y="1552040"/>
            <a:ext cx="5418137" cy="506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3500" u="none" dirty="0" smtClean="0">
                <a:latin typeface="Arial" charset="0"/>
              </a:rPr>
              <a:t>All bonds between Si &amp; O atoms are Covalent Bonds. </a:t>
            </a:r>
            <a:endParaRPr lang="en-GB" sz="3500" dirty="0">
              <a:latin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3500" dirty="0" smtClean="0">
                <a:latin typeface="Arial" charset="0"/>
              </a:rPr>
              <a:t>So many bonds must be broken to separate.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GB" sz="800" dirty="0" smtClean="0">
              <a:latin typeface="Arial" charset="0"/>
            </a:endParaRPr>
          </a:p>
          <a:p>
            <a:pPr>
              <a:defRPr/>
            </a:pPr>
            <a:r>
              <a:rPr lang="en-GB" sz="3500" dirty="0" smtClean="0">
                <a:latin typeface="Arial" charset="0"/>
              </a:rPr>
              <a:t>Hence </a:t>
            </a:r>
            <a:r>
              <a:rPr lang="en-GB" sz="3500" dirty="0" smtClean="0">
                <a:solidFill>
                  <a:srgbClr val="000066"/>
                </a:solidFill>
                <a:latin typeface="Arial" charset="0"/>
              </a:rPr>
              <a:t>MELTING POINT</a:t>
            </a:r>
            <a:r>
              <a:rPr lang="en-GB" sz="3500" dirty="0" smtClean="0">
                <a:latin typeface="Arial" charset="0"/>
              </a:rPr>
              <a:t> is very high and it is </a:t>
            </a:r>
            <a:r>
              <a:rPr lang="en-GB" sz="3500" dirty="0" smtClean="0">
                <a:solidFill>
                  <a:srgbClr val="A50021"/>
                </a:solidFill>
                <a:latin typeface="Arial" charset="0"/>
              </a:rPr>
              <a:t>STRONG</a:t>
            </a:r>
            <a:endParaRPr lang="en-GB" sz="3500" u="none" dirty="0">
              <a:latin typeface="Arial" charset="0"/>
            </a:endParaRPr>
          </a:p>
          <a:p>
            <a:pPr>
              <a:defRPr/>
            </a:pPr>
            <a:r>
              <a:rPr lang="en-GB" sz="3500" u="none" dirty="0">
                <a:latin typeface="Arial" charset="0"/>
              </a:rPr>
              <a:t>		</a:t>
            </a:r>
          </a:p>
        </p:txBody>
      </p:sp>
      <p:pic>
        <p:nvPicPr>
          <p:cNvPr id="79876" name="Picture 5" descr="dia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7" y="1727200"/>
            <a:ext cx="2811463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Oval 7"/>
          <p:cNvSpPr>
            <a:spLocks noChangeArrowheads="1"/>
          </p:cNvSpPr>
          <p:nvPr/>
        </p:nvSpPr>
        <p:spPr bwMode="auto">
          <a:xfrm>
            <a:off x="6910387" y="2289175"/>
            <a:ext cx="284163" cy="274637"/>
          </a:xfrm>
          <a:prstGeom prst="ellipse">
            <a:avLst/>
          </a:prstGeom>
          <a:solidFill>
            <a:srgbClr val="FFFF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Oval 8"/>
          <p:cNvSpPr>
            <a:spLocks noChangeArrowheads="1"/>
          </p:cNvSpPr>
          <p:nvPr/>
        </p:nvSpPr>
        <p:spPr bwMode="auto">
          <a:xfrm>
            <a:off x="7318375" y="2509837"/>
            <a:ext cx="185737" cy="180975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Oval 9"/>
          <p:cNvSpPr>
            <a:spLocks noChangeArrowheads="1"/>
          </p:cNvSpPr>
          <p:nvPr/>
        </p:nvSpPr>
        <p:spPr bwMode="auto">
          <a:xfrm>
            <a:off x="7651750" y="2635250"/>
            <a:ext cx="284162" cy="276225"/>
          </a:xfrm>
          <a:prstGeom prst="ellipse">
            <a:avLst/>
          </a:prstGeom>
          <a:solidFill>
            <a:srgbClr val="FFFF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Oval 10"/>
          <p:cNvSpPr>
            <a:spLocks noChangeArrowheads="1"/>
          </p:cNvSpPr>
          <p:nvPr/>
        </p:nvSpPr>
        <p:spPr bwMode="auto">
          <a:xfrm>
            <a:off x="6910387" y="1676400"/>
            <a:ext cx="284163" cy="274637"/>
          </a:xfrm>
          <a:prstGeom prst="ellipse">
            <a:avLst/>
          </a:prstGeom>
          <a:solidFill>
            <a:srgbClr val="FFFF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Oval 11"/>
          <p:cNvSpPr>
            <a:spLocks noChangeArrowheads="1"/>
          </p:cNvSpPr>
          <p:nvPr/>
        </p:nvSpPr>
        <p:spPr bwMode="auto">
          <a:xfrm>
            <a:off x="6967537" y="2027237"/>
            <a:ext cx="185738" cy="180975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Oval 12"/>
          <p:cNvSpPr>
            <a:spLocks noChangeArrowheads="1"/>
          </p:cNvSpPr>
          <p:nvPr/>
        </p:nvSpPr>
        <p:spPr bwMode="auto">
          <a:xfrm>
            <a:off x="6578600" y="2520950"/>
            <a:ext cx="185737" cy="180975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3" name="Oval 13"/>
          <p:cNvSpPr>
            <a:spLocks noChangeArrowheads="1"/>
          </p:cNvSpPr>
          <p:nvPr/>
        </p:nvSpPr>
        <p:spPr bwMode="auto">
          <a:xfrm>
            <a:off x="6149975" y="2668587"/>
            <a:ext cx="284162" cy="274638"/>
          </a:xfrm>
          <a:prstGeom prst="ellipse">
            <a:avLst/>
          </a:prstGeom>
          <a:solidFill>
            <a:srgbClr val="FFFF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Oval 14"/>
          <p:cNvSpPr>
            <a:spLocks noChangeArrowheads="1"/>
          </p:cNvSpPr>
          <p:nvPr/>
        </p:nvSpPr>
        <p:spPr bwMode="auto">
          <a:xfrm>
            <a:off x="6408737" y="2832100"/>
            <a:ext cx="282575" cy="274637"/>
          </a:xfrm>
          <a:prstGeom prst="ellipse">
            <a:avLst/>
          </a:prstGeom>
          <a:solidFill>
            <a:srgbClr val="FFFF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Oval 15"/>
          <p:cNvSpPr>
            <a:spLocks noChangeArrowheads="1"/>
          </p:cNvSpPr>
          <p:nvPr/>
        </p:nvSpPr>
        <p:spPr bwMode="auto">
          <a:xfrm>
            <a:off x="6691312" y="2606675"/>
            <a:ext cx="185738" cy="180975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Oval 16"/>
          <p:cNvSpPr>
            <a:spLocks noChangeArrowheads="1"/>
          </p:cNvSpPr>
          <p:nvPr/>
        </p:nvSpPr>
        <p:spPr bwMode="auto">
          <a:xfrm>
            <a:off x="7685087" y="3571875"/>
            <a:ext cx="284163" cy="274637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Oval 17"/>
          <p:cNvSpPr>
            <a:spLocks noChangeArrowheads="1"/>
          </p:cNvSpPr>
          <p:nvPr/>
        </p:nvSpPr>
        <p:spPr bwMode="auto">
          <a:xfrm>
            <a:off x="7724775" y="3144837"/>
            <a:ext cx="185737" cy="180975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8" name="Oval 18"/>
          <p:cNvSpPr>
            <a:spLocks noChangeArrowheads="1"/>
          </p:cNvSpPr>
          <p:nvPr/>
        </p:nvSpPr>
        <p:spPr bwMode="auto">
          <a:xfrm>
            <a:off x="8223250" y="2330450"/>
            <a:ext cx="284162" cy="276225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9" name="Oval 19"/>
          <p:cNvSpPr>
            <a:spLocks noChangeArrowheads="1"/>
          </p:cNvSpPr>
          <p:nvPr/>
        </p:nvSpPr>
        <p:spPr bwMode="auto">
          <a:xfrm>
            <a:off x="8053387" y="2070100"/>
            <a:ext cx="284163" cy="274637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Oval 20"/>
          <p:cNvSpPr>
            <a:spLocks noChangeArrowheads="1"/>
          </p:cNvSpPr>
          <p:nvPr/>
        </p:nvSpPr>
        <p:spPr bwMode="auto">
          <a:xfrm>
            <a:off x="7920037" y="2382837"/>
            <a:ext cx="185738" cy="180975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1" name="Oval 21"/>
          <p:cNvSpPr>
            <a:spLocks noChangeArrowheads="1"/>
          </p:cNvSpPr>
          <p:nvPr/>
        </p:nvSpPr>
        <p:spPr bwMode="auto">
          <a:xfrm>
            <a:off x="6210300" y="3117850"/>
            <a:ext cx="185737" cy="180975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2" name="Oval 22"/>
          <p:cNvSpPr>
            <a:spLocks noChangeArrowheads="1"/>
          </p:cNvSpPr>
          <p:nvPr/>
        </p:nvSpPr>
        <p:spPr bwMode="auto">
          <a:xfrm>
            <a:off x="6149975" y="3494087"/>
            <a:ext cx="284162" cy="274638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3" name="Oval 23"/>
          <p:cNvSpPr>
            <a:spLocks noChangeArrowheads="1"/>
          </p:cNvSpPr>
          <p:nvPr/>
        </p:nvSpPr>
        <p:spPr bwMode="auto">
          <a:xfrm>
            <a:off x="6992937" y="3733800"/>
            <a:ext cx="282575" cy="274637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4" name="Oval 24"/>
          <p:cNvSpPr>
            <a:spLocks noChangeArrowheads="1"/>
          </p:cNvSpPr>
          <p:nvPr/>
        </p:nvSpPr>
        <p:spPr bwMode="auto">
          <a:xfrm>
            <a:off x="8012112" y="2517775"/>
            <a:ext cx="185738" cy="180975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5" name="Oval 25"/>
          <p:cNvSpPr>
            <a:spLocks noChangeArrowheads="1"/>
          </p:cNvSpPr>
          <p:nvPr/>
        </p:nvSpPr>
        <p:spPr bwMode="auto">
          <a:xfrm>
            <a:off x="6399212" y="3292475"/>
            <a:ext cx="185738" cy="180975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6" name="Oval 26"/>
          <p:cNvSpPr>
            <a:spLocks noChangeArrowheads="1"/>
          </p:cNvSpPr>
          <p:nvPr/>
        </p:nvSpPr>
        <p:spPr bwMode="auto">
          <a:xfrm>
            <a:off x="6365875" y="3773487"/>
            <a:ext cx="284162" cy="274638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7" name="Oval 27"/>
          <p:cNvSpPr>
            <a:spLocks noChangeArrowheads="1"/>
          </p:cNvSpPr>
          <p:nvPr/>
        </p:nvSpPr>
        <p:spPr bwMode="auto">
          <a:xfrm>
            <a:off x="6615112" y="3648075"/>
            <a:ext cx="185738" cy="180975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8" name="Oval 28"/>
          <p:cNvSpPr>
            <a:spLocks noChangeArrowheads="1"/>
          </p:cNvSpPr>
          <p:nvPr/>
        </p:nvSpPr>
        <p:spPr bwMode="auto">
          <a:xfrm>
            <a:off x="7377112" y="3711575"/>
            <a:ext cx="185738" cy="180975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9" name="Oval 29"/>
          <p:cNvSpPr>
            <a:spLocks noChangeArrowheads="1"/>
          </p:cNvSpPr>
          <p:nvPr/>
        </p:nvSpPr>
        <p:spPr bwMode="auto">
          <a:xfrm>
            <a:off x="7215187" y="3990975"/>
            <a:ext cx="284163" cy="274637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0" name="Oval 30"/>
          <p:cNvSpPr>
            <a:spLocks noChangeArrowheads="1"/>
          </p:cNvSpPr>
          <p:nvPr/>
        </p:nvSpPr>
        <p:spPr bwMode="auto">
          <a:xfrm>
            <a:off x="6818312" y="3927475"/>
            <a:ext cx="185738" cy="180975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1" name="Oval 31"/>
          <p:cNvSpPr>
            <a:spLocks noChangeArrowheads="1"/>
          </p:cNvSpPr>
          <p:nvPr/>
        </p:nvSpPr>
        <p:spPr bwMode="auto">
          <a:xfrm>
            <a:off x="7504112" y="3825875"/>
            <a:ext cx="185738" cy="180975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2" name="Text Box 32"/>
          <p:cNvSpPr txBox="1">
            <a:spLocks noChangeArrowheads="1"/>
          </p:cNvSpPr>
          <p:nvPr/>
        </p:nvSpPr>
        <p:spPr bwMode="auto">
          <a:xfrm>
            <a:off x="6692900" y="4954587"/>
            <a:ext cx="18288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45000"/>
              </a:spcBef>
            </a:pPr>
            <a:r>
              <a:rPr lang="en-GB" sz="1600" b="1" u="none">
                <a:latin typeface="Arial" charset="0"/>
              </a:rPr>
              <a:t>silicon atoms</a:t>
            </a:r>
          </a:p>
          <a:p>
            <a:pPr>
              <a:lnSpc>
                <a:spcPct val="130000"/>
              </a:lnSpc>
              <a:spcBef>
                <a:spcPct val="45000"/>
              </a:spcBef>
            </a:pPr>
            <a:r>
              <a:rPr lang="en-GB" sz="1600" b="1" u="none">
                <a:latin typeface="Arial" charset="0"/>
              </a:rPr>
              <a:t>oxygen atoms</a:t>
            </a:r>
            <a:endParaRPr lang="en-US" sz="1600" b="1" u="none">
              <a:latin typeface="Arial" charset="0"/>
            </a:endParaRPr>
          </a:p>
        </p:txBody>
      </p:sp>
      <p:sp>
        <p:nvSpPr>
          <p:cNvPr id="79903" name="Oval 33"/>
          <p:cNvSpPr>
            <a:spLocks noChangeArrowheads="1"/>
          </p:cNvSpPr>
          <p:nvPr/>
        </p:nvSpPr>
        <p:spPr bwMode="auto">
          <a:xfrm>
            <a:off x="6408738" y="5056187"/>
            <a:ext cx="284162" cy="274638"/>
          </a:xfrm>
          <a:prstGeom prst="ellipse">
            <a:avLst/>
          </a:prstGeom>
          <a:solidFill>
            <a:srgbClr val="FFFF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4" name="Oval 34"/>
          <p:cNvSpPr>
            <a:spLocks noChangeArrowheads="1"/>
          </p:cNvSpPr>
          <p:nvPr/>
        </p:nvSpPr>
        <p:spPr bwMode="auto">
          <a:xfrm>
            <a:off x="6481763" y="5534025"/>
            <a:ext cx="185737" cy="180975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57200" y="228601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Silica/ Silicon (IV) Oxide/ Silicon Dioxide/ Quartz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9069487">
            <a:off x="-334353" y="9431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Giant</a:t>
            </a:r>
          </a:p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Molecules</a:t>
            </a:r>
            <a:endParaRPr lang="en-US" i="1" dirty="0">
              <a:latin typeface="Gisha" pitchFamily="34" charset="-79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12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381000" y="1870764"/>
            <a:ext cx="52578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3500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All electrons of Si and O are used in bonding. So no free electrons. </a:t>
            </a:r>
          </a:p>
          <a:p>
            <a:pPr>
              <a:defRPr/>
            </a:pPr>
            <a:r>
              <a:rPr lang="en-GB" sz="3500" dirty="0" smtClean="0">
                <a:solidFill>
                  <a:srgbClr val="000066"/>
                </a:solidFill>
                <a:latin typeface="Arial" charset="0"/>
              </a:rPr>
              <a:t>Hence, </a:t>
            </a:r>
            <a:r>
              <a:rPr lang="en-GB" sz="3500" u="none" dirty="0" smtClean="0">
                <a:solidFill>
                  <a:srgbClr val="000066"/>
                </a:solidFill>
                <a:latin typeface="Arial" charset="0"/>
              </a:rPr>
              <a:t> DO NOT  CONDUCT ELECTRICITY. </a:t>
            </a:r>
            <a:endParaRPr lang="en-GB" sz="3500" u="none" dirty="0">
              <a:latin typeface="Arial" charset="0"/>
            </a:endParaRPr>
          </a:p>
        </p:txBody>
      </p:sp>
      <p:pic>
        <p:nvPicPr>
          <p:cNvPr id="79876" name="Picture 5" descr="dia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7" y="1727200"/>
            <a:ext cx="2811463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Oval 7"/>
          <p:cNvSpPr>
            <a:spLocks noChangeArrowheads="1"/>
          </p:cNvSpPr>
          <p:nvPr/>
        </p:nvSpPr>
        <p:spPr bwMode="auto">
          <a:xfrm>
            <a:off x="6910387" y="2289175"/>
            <a:ext cx="284163" cy="274637"/>
          </a:xfrm>
          <a:prstGeom prst="ellipse">
            <a:avLst/>
          </a:prstGeom>
          <a:solidFill>
            <a:srgbClr val="FFFF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Oval 8"/>
          <p:cNvSpPr>
            <a:spLocks noChangeArrowheads="1"/>
          </p:cNvSpPr>
          <p:nvPr/>
        </p:nvSpPr>
        <p:spPr bwMode="auto">
          <a:xfrm>
            <a:off x="7318375" y="2509837"/>
            <a:ext cx="185737" cy="180975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Oval 9"/>
          <p:cNvSpPr>
            <a:spLocks noChangeArrowheads="1"/>
          </p:cNvSpPr>
          <p:nvPr/>
        </p:nvSpPr>
        <p:spPr bwMode="auto">
          <a:xfrm>
            <a:off x="7651750" y="2635250"/>
            <a:ext cx="284162" cy="276225"/>
          </a:xfrm>
          <a:prstGeom prst="ellipse">
            <a:avLst/>
          </a:prstGeom>
          <a:solidFill>
            <a:srgbClr val="FFFF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Oval 10"/>
          <p:cNvSpPr>
            <a:spLocks noChangeArrowheads="1"/>
          </p:cNvSpPr>
          <p:nvPr/>
        </p:nvSpPr>
        <p:spPr bwMode="auto">
          <a:xfrm>
            <a:off x="6910387" y="1676400"/>
            <a:ext cx="284163" cy="274637"/>
          </a:xfrm>
          <a:prstGeom prst="ellipse">
            <a:avLst/>
          </a:prstGeom>
          <a:solidFill>
            <a:srgbClr val="FFFF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Oval 11"/>
          <p:cNvSpPr>
            <a:spLocks noChangeArrowheads="1"/>
          </p:cNvSpPr>
          <p:nvPr/>
        </p:nvSpPr>
        <p:spPr bwMode="auto">
          <a:xfrm>
            <a:off x="6967537" y="2027237"/>
            <a:ext cx="185738" cy="180975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Oval 12"/>
          <p:cNvSpPr>
            <a:spLocks noChangeArrowheads="1"/>
          </p:cNvSpPr>
          <p:nvPr/>
        </p:nvSpPr>
        <p:spPr bwMode="auto">
          <a:xfrm>
            <a:off x="6578600" y="2520950"/>
            <a:ext cx="185737" cy="180975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3" name="Oval 13"/>
          <p:cNvSpPr>
            <a:spLocks noChangeArrowheads="1"/>
          </p:cNvSpPr>
          <p:nvPr/>
        </p:nvSpPr>
        <p:spPr bwMode="auto">
          <a:xfrm>
            <a:off x="6149975" y="2668587"/>
            <a:ext cx="284162" cy="274638"/>
          </a:xfrm>
          <a:prstGeom prst="ellipse">
            <a:avLst/>
          </a:prstGeom>
          <a:solidFill>
            <a:srgbClr val="FFFF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Oval 14"/>
          <p:cNvSpPr>
            <a:spLocks noChangeArrowheads="1"/>
          </p:cNvSpPr>
          <p:nvPr/>
        </p:nvSpPr>
        <p:spPr bwMode="auto">
          <a:xfrm>
            <a:off x="6408737" y="2832100"/>
            <a:ext cx="282575" cy="274637"/>
          </a:xfrm>
          <a:prstGeom prst="ellipse">
            <a:avLst/>
          </a:prstGeom>
          <a:solidFill>
            <a:srgbClr val="FFFF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Oval 15"/>
          <p:cNvSpPr>
            <a:spLocks noChangeArrowheads="1"/>
          </p:cNvSpPr>
          <p:nvPr/>
        </p:nvSpPr>
        <p:spPr bwMode="auto">
          <a:xfrm>
            <a:off x="6691312" y="2606675"/>
            <a:ext cx="185738" cy="180975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Oval 16"/>
          <p:cNvSpPr>
            <a:spLocks noChangeArrowheads="1"/>
          </p:cNvSpPr>
          <p:nvPr/>
        </p:nvSpPr>
        <p:spPr bwMode="auto">
          <a:xfrm>
            <a:off x="7685087" y="3571875"/>
            <a:ext cx="284163" cy="274637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Oval 17"/>
          <p:cNvSpPr>
            <a:spLocks noChangeArrowheads="1"/>
          </p:cNvSpPr>
          <p:nvPr/>
        </p:nvSpPr>
        <p:spPr bwMode="auto">
          <a:xfrm>
            <a:off x="7724775" y="3144837"/>
            <a:ext cx="185737" cy="180975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8" name="Oval 18"/>
          <p:cNvSpPr>
            <a:spLocks noChangeArrowheads="1"/>
          </p:cNvSpPr>
          <p:nvPr/>
        </p:nvSpPr>
        <p:spPr bwMode="auto">
          <a:xfrm>
            <a:off x="8223250" y="2330450"/>
            <a:ext cx="284162" cy="276225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9" name="Oval 19"/>
          <p:cNvSpPr>
            <a:spLocks noChangeArrowheads="1"/>
          </p:cNvSpPr>
          <p:nvPr/>
        </p:nvSpPr>
        <p:spPr bwMode="auto">
          <a:xfrm>
            <a:off x="8053387" y="2070100"/>
            <a:ext cx="284163" cy="274637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Oval 20"/>
          <p:cNvSpPr>
            <a:spLocks noChangeArrowheads="1"/>
          </p:cNvSpPr>
          <p:nvPr/>
        </p:nvSpPr>
        <p:spPr bwMode="auto">
          <a:xfrm>
            <a:off x="7920037" y="2382837"/>
            <a:ext cx="185738" cy="180975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1" name="Oval 21"/>
          <p:cNvSpPr>
            <a:spLocks noChangeArrowheads="1"/>
          </p:cNvSpPr>
          <p:nvPr/>
        </p:nvSpPr>
        <p:spPr bwMode="auto">
          <a:xfrm>
            <a:off x="6210300" y="3117850"/>
            <a:ext cx="185737" cy="180975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2" name="Oval 22"/>
          <p:cNvSpPr>
            <a:spLocks noChangeArrowheads="1"/>
          </p:cNvSpPr>
          <p:nvPr/>
        </p:nvSpPr>
        <p:spPr bwMode="auto">
          <a:xfrm>
            <a:off x="6149975" y="3494087"/>
            <a:ext cx="284162" cy="274638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3" name="Oval 23"/>
          <p:cNvSpPr>
            <a:spLocks noChangeArrowheads="1"/>
          </p:cNvSpPr>
          <p:nvPr/>
        </p:nvSpPr>
        <p:spPr bwMode="auto">
          <a:xfrm>
            <a:off x="6992937" y="3733800"/>
            <a:ext cx="282575" cy="274637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4" name="Oval 24"/>
          <p:cNvSpPr>
            <a:spLocks noChangeArrowheads="1"/>
          </p:cNvSpPr>
          <p:nvPr/>
        </p:nvSpPr>
        <p:spPr bwMode="auto">
          <a:xfrm>
            <a:off x="8012112" y="2517775"/>
            <a:ext cx="185738" cy="180975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5" name="Oval 25"/>
          <p:cNvSpPr>
            <a:spLocks noChangeArrowheads="1"/>
          </p:cNvSpPr>
          <p:nvPr/>
        </p:nvSpPr>
        <p:spPr bwMode="auto">
          <a:xfrm>
            <a:off x="6399212" y="3292475"/>
            <a:ext cx="185738" cy="180975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6" name="Oval 26"/>
          <p:cNvSpPr>
            <a:spLocks noChangeArrowheads="1"/>
          </p:cNvSpPr>
          <p:nvPr/>
        </p:nvSpPr>
        <p:spPr bwMode="auto">
          <a:xfrm>
            <a:off x="6365875" y="3773487"/>
            <a:ext cx="284162" cy="274638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7" name="Oval 27"/>
          <p:cNvSpPr>
            <a:spLocks noChangeArrowheads="1"/>
          </p:cNvSpPr>
          <p:nvPr/>
        </p:nvSpPr>
        <p:spPr bwMode="auto">
          <a:xfrm>
            <a:off x="6615112" y="3648075"/>
            <a:ext cx="185738" cy="180975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8" name="Oval 28"/>
          <p:cNvSpPr>
            <a:spLocks noChangeArrowheads="1"/>
          </p:cNvSpPr>
          <p:nvPr/>
        </p:nvSpPr>
        <p:spPr bwMode="auto">
          <a:xfrm>
            <a:off x="7377112" y="3711575"/>
            <a:ext cx="185738" cy="180975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9" name="Oval 29"/>
          <p:cNvSpPr>
            <a:spLocks noChangeArrowheads="1"/>
          </p:cNvSpPr>
          <p:nvPr/>
        </p:nvSpPr>
        <p:spPr bwMode="auto">
          <a:xfrm>
            <a:off x="7215187" y="3990975"/>
            <a:ext cx="284163" cy="274637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0" name="Oval 30"/>
          <p:cNvSpPr>
            <a:spLocks noChangeArrowheads="1"/>
          </p:cNvSpPr>
          <p:nvPr/>
        </p:nvSpPr>
        <p:spPr bwMode="auto">
          <a:xfrm>
            <a:off x="6818312" y="3927475"/>
            <a:ext cx="185738" cy="180975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1" name="Oval 31"/>
          <p:cNvSpPr>
            <a:spLocks noChangeArrowheads="1"/>
          </p:cNvSpPr>
          <p:nvPr/>
        </p:nvSpPr>
        <p:spPr bwMode="auto">
          <a:xfrm>
            <a:off x="7504112" y="3825875"/>
            <a:ext cx="185738" cy="180975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2" name="Text Box 32"/>
          <p:cNvSpPr txBox="1">
            <a:spLocks noChangeArrowheads="1"/>
          </p:cNvSpPr>
          <p:nvPr/>
        </p:nvSpPr>
        <p:spPr bwMode="auto">
          <a:xfrm>
            <a:off x="6692900" y="4954587"/>
            <a:ext cx="18288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45000"/>
              </a:spcBef>
            </a:pPr>
            <a:r>
              <a:rPr lang="en-GB" sz="1600" b="1" u="none">
                <a:latin typeface="Arial" charset="0"/>
              </a:rPr>
              <a:t>silicon atoms</a:t>
            </a:r>
          </a:p>
          <a:p>
            <a:pPr>
              <a:lnSpc>
                <a:spcPct val="130000"/>
              </a:lnSpc>
              <a:spcBef>
                <a:spcPct val="45000"/>
              </a:spcBef>
            </a:pPr>
            <a:r>
              <a:rPr lang="en-GB" sz="1600" b="1" u="none">
                <a:latin typeface="Arial" charset="0"/>
              </a:rPr>
              <a:t>oxygen atoms</a:t>
            </a:r>
            <a:endParaRPr lang="en-US" sz="1600" b="1" u="none">
              <a:latin typeface="Arial" charset="0"/>
            </a:endParaRPr>
          </a:p>
        </p:txBody>
      </p:sp>
      <p:sp>
        <p:nvSpPr>
          <p:cNvPr id="79903" name="Oval 33"/>
          <p:cNvSpPr>
            <a:spLocks noChangeArrowheads="1"/>
          </p:cNvSpPr>
          <p:nvPr/>
        </p:nvSpPr>
        <p:spPr bwMode="auto">
          <a:xfrm>
            <a:off x="6408738" y="5056187"/>
            <a:ext cx="284162" cy="274638"/>
          </a:xfrm>
          <a:prstGeom prst="ellipse">
            <a:avLst/>
          </a:prstGeom>
          <a:solidFill>
            <a:srgbClr val="FFFF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4" name="Oval 34"/>
          <p:cNvSpPr>
            <a:spLocks noChangeArrowheads="1"/>
          </p:cNvSpPr>
          <p:nvPr/>
        </p:nvSpPr>
        <p:spPr bwMode="auto">
          <a:xfrm>
            <a:off x="6481763" y="5534025"/>
            <a:ext cx="185737" cy="180975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57200" y="228601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Silica/ Silicon (IV) Oxide/ Silicon Dioxide/ Quartz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9069487">
            <a:off x="-334353" y="9431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Giant</a:t>
            </a:r>
          </a:p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Molecules</a:t>
            </a:r>
            <a:endParaRPr lang="en-US" i="1" dirty="0">
              <a:latin typeface="Gisha" pitchFamily="34" charset="-79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003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533400"/>
          <a:ext cx="8229600" cy="538017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05763"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Property</a:t>
                      </a:r>
                      <a:endParaRPr lang="en-US" sz="30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Diamond</a:t>
                      </a:r>
                      <a:endParaRPr lang="en-US" sz="3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Graphite</a:t>
                      </a:r>
                      <a:endParaRPr lang="en-US" sz="3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Silicon Dioxide</a:t>
                      </a:r>
                      <a:endParaRPr lang="en-US" sz="30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6619">
                <a:tc>
                  <a:txBody>
                    <a:bodyPr/>
                    <a:lstStyle/>
                    <a:p>
                      <a:r>
                        <a:rPr lang="en-US" sz="3000" b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M.p</a:t>
                      </a:r>
                      <a:r>
                        <a:rPr lang="en-US" sz="3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and </a:t>
                      </a:r>
                      <a:r>
                        <a:rPr lang="en-US" sz="3000" b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B.p</a:t>
                      </a:r>
                      <a:endParaRPr lang="en-US" sz="3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5946"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Hardness</a:t>
                      </a:r>
                      <a:endParaRPr lang="en-US" sz="3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05946"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Conducting electricity</a:t>
                      </a:r>
                      <a:endParaRPr lang="en-US" sz="3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5763"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Conducting heat</a:t>
                      </a:r>
                      <a:endParaRPr lang="en-US" sz="3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Solid State</a:t>
            </a:r>
          </a:p>
        </p:txBody>
      </p:sp>
      <p:sp>
        <p:nvSpPr>
          <p:cNvPr id="6" name="TextBox 5"/>
          <p:cNvSpPr txBox="1"/>
          <p:nvPr/>
        </p:nvSpPr>
        <p:spPr>
          <a:xfrm rot="19069487">
            <a:off x="-334353" y="9431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Giant</a:t>
            </a:r>
          </a:p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Molecules</a:t>
            </a:r>
            <a:endParaRPr lang="en-US" i="1" dirty="0">
              <a:latin typeface="Gisha" pitchFamily="34" charset="-79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236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533400"/>
          <a:ext cx="8229600" cy="538017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05763"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Property</a:t>
                      </a:r>
                      <a:endParaRPr lang="en-US" sz="30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Diamond</a:t>
                      </a:r>
                      <a:endParaRPr lang="en-US" sz="3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Graphite</a:t>
                      </a:r>
                      <a:endParaRPr lang="en-US" sz="3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Silicon Dioxide</a:t>
                      </a:r>
                      <a:endParaRPr lang="en-US" sz="30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6619">
                <a:tc>
                  <a:txBody>
                    <a:bodyPr/>
                    <a:lstStyle/>
                    <a:p>
                      <a:r>
                        <a:rPr lang="en-US" sz="3000" b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M.p</a:t>
                      </a:r>
                      <a:r>
                        <a:rPr lang="en-US" sz="3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and </a:t>
                      </a:r>
                      <a:r>
                        <a:rPr lang="en-US" sz="3000" b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B.p</a:t>
                      </a:r>
                      <a:endParaRPr lang="en-US" sz="3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Very high</a:t>
                      </a:r>
                      <a:endParaRPr lang="en-US" sz="3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Very high</a:t>
                      </a:r>
                      <a:endParaRPr lang="en-US" sz="3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Very high</a:t>
                      </a:r>
                      <a:endParaRPr lang="en-US" sz="30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5946"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Hardness</a:t>
                      </a:r>
                      <a:endParaRPr lang="en-US" sz="3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Hard</a:t>
                      </a:r>
                      <a:endParaRPr lang="en-US" sz="3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Soft (so used as lubricant) </a:t>
                      </a:r>
                      <a:endParaRPr lang="en-US" sz="3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Hard</a:t>
                      </a:r>
                      <a:endParaRPr lang="en-US" sz="30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05946"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Conducting electricity</a:t>
                      </a:r>
                      <a:endParaRPr lang="en-US" sz="3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No</a:t>
                      </a:r>
                      <a:endParaRPr lang="en-US" sz="3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Yes</a:t>
                      </a:r>
                      <a:endParaRPr lang="en-US" sz="3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No</a:t>
                      </a:r>
                      <a:endParaRPr lang="en-US" sz="30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5763"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Conducting heat</a:t>
                      </a:r>
                      <a:endParaRPr lang="en-US" sz="3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No</a:t>
                      </a:r>
                      <a:endParaRPr lang="en-US" sz="3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yes</a:t>
                      </a:r>
                      <a:endParaRPr lang="en-US" sz="3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no</a:t>
                      </a:r>
                      <a:endParaRPr lang="en-US" sz="30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Solid State</a:t>
            </a:r>
          </a:p>
        </p:txBody>
      </p:sp>
      <p:sp>
        <p:nvSpPr>
          <p:cNvPr id="5" name="TextBox 4"/>
          <p:cNvSpPr txBox="1"/>
          <p:nvPr/>
        </p:nvSpPr>
        <p:spPr>
          <a:xfrm rot="19069487">
            <a:off x="-334353" y="9431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Giant</a:t>
            </a:r>
          </a:p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Molecules</a:t>
            </a:r>
            <a:endParaRPr lang="en-US" i="1" dirty="0">
              <a:latin typeface="Gisha" pitchFamily="34" charset="-79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8076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-12182" y="457200"/>
            <a:ext cx="91440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Bonding in Non-Metal + Metals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=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b="1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IONIC BONDING</a:t>
            </a:r>
            <a:endParaRPr lang="en-US" sz="7200" b="1" u="none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00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763000" cy="4983163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Ionic bond exists between ions	</a:t>
            </a:r>
          </a:p>
          <a:p>
            <a:pPr lvl="1"/>
            <a:r>
              <a:rPr lang="en-US" sz="4000" dirty="0" smtClean="0"/>
              <a:t>Positive Ions </a:t>
            </a:r>
          </a:p>
          <a:p>
            <a:pPr lvl="1"/>
            <a:r>
              <a:rPr lang="en-US" sz="4000" dirty="0" smtClean="0"/>
              <a:t>Negative Ions</a:t>
            </a:r>
          </a:p>
          <a:p>
            <a:pPr lvl="2"/>
            <a:r>
              <a:rPr lang="en-US" sz="3600" dirty="0" smtClean="0"/>
              <a:t>Held together by </a:t>
            </a:r>
            <a:r>
              <a:rPr lang="en-US" sz="3600" b="1" dirty="0" smtClean="0"/>
              <a:t>electrostatic forces.</a:t>
            </a:r>
            <a:endParaRPr lang="en-US" sz="3600" dirty="0" smtClean="0"/>
          </a:p>
          <a:p>
            <a:pPr lvl="1"/>
            <a:endParaRPr lang="en-US" sz="4000" dirty="0" smtClean="0"/>
          </a:p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solidFill>
                  <a:srgbClr val="002060"/>
                </a:solidFill>
              </a:rPr>
              <a:t>Losing</a:t>
            </a:r>
            <a:r>
              <a:rPr lang="en-US" sz="4000" dirty="0" smtClean="0"/>
              <a:t> of e </a:t>
            </a:r>
            <a:r>
              <a:rPr lang="en-US" sz="4000" dirty="0" smtClean="0">
                <a:sym typeface="Wingdings" pitchFamily="2" charset="2"/>
              </a:rPr>
              <a:t> Positive Ion = </a:t>
            </a:r>
            <a:r>
              <a:rPr lang="en-US" sz="4000" b="1" dirty="0" err="1" smtClean="0">
                <a:solidFill>
                  <a:srgbClr val="FF0000"/>
                </a:solidFill>
                <a:sym typeface="Wingdings" pitchFamily="2" charset="2"/>
              </a:rPr>
              <a:t>Cat</a:t>
            </a:r>
            <a:r>
              <a:rPr lang="en-US" sz="4000" dirty="0" err="1" smtClean="0">
                <a:sym typeface="Wingdings" pitchFamily="2" charset="2"/>
              </a:rPr>
              <a:t>ion</a:t>
            </a:r>
            <a:endParaRPr lang="en-US" sz="4000" dirty="0" smtClean="0"/>
          </a:p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solidFill>
                  <a:srgbClr val="002060"/>
                </a:solidFill>
              </a:rPr>
              <a:t>Gaining</a:t>
            </a:r>
            <a:r>
              <a:rPr lang="en-US" sz="4000" dirty="0" smtClean="0"/>
              <a:t> of e </a:t>
            </a:r>
            <a:r>
              <a:rPr lang="en-US" sz="4000" dirty="0" smtClean="0">
                <a:sym typeface="Wingdings" pitchFamily="2" charset="2"/>
              </a:rPr>
              <a:t> Negative Ion = </a:t>
            </a:r>
            <a:r>
              <a:rPr lang="en-US" sz="4000" b="1" dirty="0" smtClean="0">
                <a:solidFill>
                  <a:srgbClr val="00B050"/>
                </a:solidFill>
                <a:sym typeface="Wingdings" pitchFamily="2" charset="2"/>
              </a:rPr>
              <a:t>An</a:t>
            </a:r>
            <a:r>
              <a:rPr lang="en-US" sz="4000" dirty="0" smtClean="0">
                <a:sym typeface="Wingdings" pitchFamily="2" charset="2"/>
              </a:rPr>
              <a:t>ion</a:t>
            </a:r>
            <a:endParaRPr lang="en-US" sz="4000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Callout 13"/>
          <p:cNvSpPr/>
          <p:nvPr/>
        </p:nvSpPr>
        <p:spPr>
          <a:xfrm>
            <a:off x="1828800" y="990600"/>
            <a:ext cx="7315200" cy="2667000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pPr eaLnBrk="1" hangingPunct="1"/>
            <a:r>
              <a:rPr lang="en-US" smtClean="0"/>
              <a:t>Examples of Compounds</a:t>
            </a:r>
          </a:p>
        </p:txBody>
      </p:sp>
      <p:pic>
        <p:nvPicPr>
          <p:cNvPr id="6148" name="Content Placeholder 3" descr="table sal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95400"/>
            <a:ext cx="1752600" cy="1466850"/>
          </a:xfrm>
        </p:spPr>
      </p:pic>
      <p:pic>
        <p:nvPicPr>
          <p:cNvPr id="6149" name="Picture 4" descr="wat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343400"/>
            <a:ext cx="21336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carbon dioxid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733800"/>
            <a:ext cx="39624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-152400" y="2743200"/>
            <a:ext cx="182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Sodium (Na)</a:t>
            </a:r>
          </a:p>
          <a:p>
            <a:pPr algn="ctr"/>
            <a:r>
              <a:rPr lang="en-US" b="1"/>
              <a:t>+</a:t>
            </a:r>
          </a:p>
          <a:p>
            <a:pPr algn="ctr"/>
            <a:r>
              <a:rPr lang="en-US" b="1"/>
              <a:t>Chlorine (Cl)</a:t>
            </a:r>
          </a:p>
          <a:p>
            <a:pPr algn="ctr"/>
            <a:r>
              <a:rPr lang="en-US" b="1"/>
              <a:t>NaCl</a:t>
            </a:r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-152400" y="6096000"/>
            <a:ext cx="2971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Hydrogen (H) + Oxygen (O)</a:t>
            </a:r>
          </a:p>
          <a:p>
            <a:pPr algn="ctr"/>
            <a:r>
              <a:rPr lang="en-US" b="1"/>
              <a:t>H</a:t>
            </a:r>
            <a:r>
              <a:rPr lang="en-US" b="1" baseline="-25000"/>
              <a:t>2</a:t>
            </a:r>
            <a:r>
              <a:rPr lang="en-US" b="1"/>
              <a:t>O</a:t>
            </a:r>
          </a:p>
        </p:txBody>
      </p:sp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5105400" y="6211888"/>
            <a:ext cx="3810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Carbon (C) + Oxygen (O)</a:t>
            </a:r>
          </a:p>
          <a:p>
            <a:pPr algn="ctr"/>
            <a:r>
              <a:rPr lang="en-US" b="1"/>
              <a:t>CO</a:t>
            </a:r>
            <a:r>
              <a:rPr lang="en-US" b="1" baseline="-25000"/>
              <a:t>2</a:t>
            </a:r>
          </a:p>
        </p:txBody>
      </p:sp>
      <p:pic>
        <p:nvPicPr>
          <p:cNvPr id="6154" name="Picture 14" descr="barack_obam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4114800"/>
            <a:ext cx="18478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14600" y="1447800"/>
            <a:ext cx="6324600" cy="98488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  <a:cs typeface="Arial" charset="0"/>
              </a:rPr>
              <a:t>Compounds contain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elements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Properties of compounds are different from elements</a:t>
            </a:r>
            <a:endParaRPr lang="en-US" sz="20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  <a:cs typeface="Arial" charset="0"/>
              </a:rPr>
              <a:t>Compounds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CAN</a:t>
            </a:r>
            <a:r>
              <a:rPr lang="en-US" dirty="0">
                <a:latin typeface="Arial" charset="0"/>
                <a:cs typeface="Arial" charset="0"/>
              </a:rPr>
              <a:t> be separated by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chemical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means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905000" y="2921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SODIUM CHLORIDE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1436688" y="1362075"/>
            <a:ext cx="1403350" cy="1428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21508" name="Oval 4"/>
          <p:cNvSpPr>
            <a:spLocks noChangeAspect="1" noChangeArrowheads="1"/>
          </p:cNvSpPr>
          <p:nvPr/>
        </p:nvSpPr>
        <p:spPr bwMode="auto">
          <a:xfrm>
            <a:off x="2730500" y="1966913"/>
            <a:ext cx="198438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Oval 5"/>
          <p:cNvSpPr>
            <a:spLocks noChangeAspect="1" noChangeArrowheads="1"/>
          </p:cNvSpPr>
          <p:nvPr/>
        </p:nvSpPr>
        <p:spPr bwMode="auto">
          <a:xfrm>
            <a:off x="1335088" y="1963738"/>
            <a:ext cx="198437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Oval 6"/>
          <p:cNvSpPr>
            <a:spLocks noChangeAspect="1" noChangeArrowheads="1"/>
          </p:cNvSpPr>
          <p:nvPr/>
        </p:nvSpPr>
        <p:spPr bwMode="auto">
          <a:xfrm>
            <a:off x="2046288" y="1252538"/>
            <a:ext cx="198437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Oval 7"/>
          <p:cNvSpPr>
            <a:spLocks noChangeAspect="1" noChangeArrowheads="1"/>
          </p:cNvSpPr>
          <p:nvPr/>
        </p:nvSpPr>
        <p:spPr bwMode="auto">
          <a:xfrm>
            <a:off x="2041525" y="2700338"/>
            <a:ext cx="198438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432550" y="191611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400" b="1" u="none">
                <a:latin typeface="Arial" charset="0"/>
              </a:rPr>
              <a:t>C</a:t>
            </a:r>
            <a:r>
              <a:rPr lang="en-GB" sz="2400" b="1" i="1" u="none"/>
              <a:t>l</a:t>
            </a:r>
          </a:p>
        </p:txBody>
      </p:sp>
      <p:sp>
        <p:nvSpPr>
          <p:cNvPr id="21513" name="Oval 9"/>
          <p:cNvSpPr>
            <a:spLocks noChangeAspect="1" noChangeArrowheads="1"/>
          </p:cNvSpPr>
          <p:nvPr/>
        </p:nvSpPr>
        <p:spPr bwMode="auto">
          <a:xfrm>
            <a:off x="1787525" y="1741488"/>
            <a:ext cx="711200" cy="711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Oval 10"/>
          <p:cNvSpPr>
            <a:spLocks noChangeAspect="1" noChangeArrowheads="1"/>
          </p:cNvSpPr>
          <p:nvPr/>
        </p:nvSpPr>
        <p:spPr bwMode="auto">
          <a:xfrm>
            <a:off x="2025650" y="1652588"/>
            <a:ext cx="198438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703263" y="3648075"/>
            <a:ext cx="28400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u="none">
                <a:latin typeface="Arial" charset="0"/>
              </a:rPr>
              <a:t>SODIUM ATOM</a:t>
            </a:r>
          </a:p>
          <a:p>
            <a:pPr algn="ctr"/>
            <a:r>
              <a:rPr lang="en-US" sz="2000" b="1" u="none">
                <a:latin typeface="Arial" charset="0"/>
              </a:rPr>
              <a:t>2,8,1</a:t>
            </a:r>
          </a:p>
        </p:txBody>
      </p:sp>
      <p:sp>
        <p:nvSpPr>
          <p:cNvPr id="21516" name="Oval 12"/>
          <p:cNvSpPr>
            <a:spLocks noChangeAspect="1" noChangeArrowheads="1"/>
          </p:cNvSpPr>
          <p:nvPr/>
        </p:nvSpPr>
        <p:spPr bwMode="auto">
          <a:xfrm>
            <a:off x="2544763" y="1501775"/>
            <a:ext cx="198437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Oval 13"/>
          <p:cNvSpPr>
            <a:spLocks noChangeAspect="1" noChangeArrowheads="1"/>
          </p:cNvSpPr>
          <p:nvPr/>
        </p:nvSpPr>
        <p:spPr bwMode="auto">
          <a:xfrm>
            <a:off x="1520825" y="1506538"/>
            <a:ext cx="198438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Oval 14"/>
          <p:cNvSpPr>
            <a:spLocks noChangeAspect="1" noChangeArrowheads="1"/>
          </p:cNvSpPr>
          <p:nvPr/>
        </p:nvSpPr>
        <p:spPr bwMode="auto">
          <a:xfrm>
            <a:off x="1508125" y="2446338"/>
            <a:ext cx="198438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>
              <a:solidFill>
                <a:schemeClr val="accent1"/>
              </a:solidFill>
            </a:endParaRPr>
          </a:p>
        </p:txBody>
      </p:sp>
      <p:sp>
        <p:nvSpPr>
          <p:cNvPr id="21519" name="Oval 15"/>
          <p:cNvSpPr>
            <a:spLocks noChangeAspect="1" noChangeArrowheads="1"/>
          </p:cNvSpPr>
          <p:nvPr/>
        </p:nvSpPr>
        <p:spPr bwMode="auto">
          <a:xfrm>
            <a:off x="2544763" y="2446338"/>
            <a:ext cx="198437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Oval 16"/>
          <p:cNvSpPr>
            <a:spLocks noChangeAspect="1" noChangeArrowheads="1"/>
          </p:cNvSpPr>
          <p:nvPr/>
        </p:nvSpPr>
        <p:spPr bwMode="auto">
          <a:xfrm>
            <a:off x="2033588" y="2317750"/>
            <a:ext cx="198437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1138238" y="1073150"/>
            <a:ext cx="2011362" cy="20113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5981700" y="1414463"/>
            <a:ext cx="1403350" cy="1428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21523" name="Oval 19"/>
          <p:cNvSpPr>
            <a:spLocks noChangeAspect="1" noChangeArrowheads="1"/>
          </p:cNvSpPr>
          <p:nvPr/>
        </p:nvSpPr>
        <p:spPr bwMode="auto">
          <a:xfrm>
            <a:off x="7275513" y="2019300"/>
            <a:ext cx="198437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Oval 20"/>
          <p:cNvSpPr>
            <a:spLocks noChangeAspect="1" noChangeArrowheads="1"/>
          </p:cNvSpPr>
          <p:nvPr/>
        </p:nvSpPr>
        <p:spPr bwMode="auto">
          <a:xfrm>
            <a:off x="5880100" y="2016125"/>
            <a:ext cx="198438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Oval 21"/>
          <p:cNvSpPr>
            <a:spLocks noChangeAspect="1" noChangeArrowheads="1"/>
          </p:cNvSpPr>
          <p:nvPr/>
        </p:nvSpPr>
        <p:spPr bwMode="auto">
          <a:xfrm>
            <a:off x="6591300" y="1304925"/>
            <a:ext cx="198438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Oval 22"/>
          <p:cNvSpPr>
            <a:spLocks noChangeAspect="1" noChangeArrowheads="1"/>
          </p:cNvSpPr>
          <p:nvPr/>
        </p:nvSpPr>
        <p:spPr bwMode="auto">
          <a:xfrm>
            <a:off x="6586538" y="2752725"/>
            <a:ext cx="198437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Oval 23"/>
          <p:cNvSpPr>
            <a:spLocks noChangeAspect="1" noChangeArrowheads="1"/>
          </p:cNvSpPr>
          <p:nvPr/>
        </p:nvSpPr>
        <p:spPr bwMode="auto">
          <a:xfrm>
            <a:off x="6332538" y="1793875"/>
            <a:ext cx="711200" cy="711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Oval 24"/>
          <p:cNvSpPr>
            <a:spLocks noChangeAspect="1" noChangeArrowheads="1"/>
          </p:cNvSpPr>
          <p:nvPr/>
        </p:nvSpPr>
        <p:spPr bwMode="auto">
          <a:xfrm>
            <a:off x="6570663" y="1704975"/>
            <a:ext cx="198437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Oval 25"/>
          <p:cNvSpPr>
            <a:spLocks noChangeAspect="1" noChangeArrowheads="1"/>
          </p:cNvSpPr>
          <p:nvPr/>
        </p:nvSpPr>
        <p:spPr bwMode="auto">
          <a:xfrm>
            <a:off x="7089775" y="1554163"/>
            <a:ext cx="198438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Oval 26"/>
          <p:cNvSpPr>
            <a:spLocks noChangeAspect="1" noChangeArrowheads="1"/>
          </p:cNvSpPr>
          <p:nvPr/>
        </p:nvSpPr>
        <p:spPr bwMode="auto">
          <a:xfrm>
            <a:off x="6065838" y="1558925"/>
            <a:ext cx="198437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Oval 27"/>
          <p:cNvSpPr>
            <a:spLocks noChangeAspect="1" noChangeArrowheads="1"/>
          </p:cNvSpPr>
          <p:nvPr/>
        </p:nvSpPr>
        <p:spPr bwMode="auto">
          <a:xfrm>
            <a:off x="6053138" y="2498725"/>
            <a:ext cx="198437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>
              <a:solidFill>
                <a:schemeClr val="accent1"/>
              </a:solidFill>
            </a:endParaRPr>
          </a:p>
        </p:txBody>
      </p:sp>
      <p:sp>
        <p:nvSpPr>
          <p:cNvPr id="21532" name="Oval 28"/>
          <p:cNvSpPr>
            <a:spLocks noChangeAspect="1" noChangeArrowheads="1"/>
          </p:cNvSpPr>
          <p:nvPr/>
        </p:nvSpPr>
        <p:spPr bwMode="auto">
          <a:xfrm>
            <a:off x="7089775" y="2498725"/>
            <a:ext cx="198438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Oval 29"/>
          <p:cNvSpPr>
            <a:spLocks noChangeAspect="1" noChangeArrowheads="1"/>
          </p:cNvSpPr>
          <p:nvPr/>
        </p:nvSpPr>
        <p:spPr bwMode="auto">
          <a:xfrm>
            <a:off x="6578600" y="2370138"/>
            <a:ext cx="198438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Oval 30"/>
          <p:cNvSpPr>
            <a:spLocks noChangeArrowheads="1"/>
          </p:cNvSpPr>
          <p:nvPr/>
        </p:nvSpPr>
        <p:spPr bwMode="auto">
          <a:xfrm>
            <a:off x="5683250" y="1125538"/>
            <a:ext cx="2011363" cy="20113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21535" name="Oval 31"/>
          <p:cNvSpPr>
            <a:spLocks noChangeAspect="1" noChangeArrowheads="1"/>
          </p:cNvSpPr>
          <p:nvPr/>
        </p:nvSpPr>
        <p:spPr bwMode="auto">
          <a:xfrm>
            <a:off x="7018338" y="1112838"/>
            <a:ext cx="198437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Oval 32"/>
          <p:cNvSpPr>
            <a:spLocks noChangeAspect="1" noChangeArrowheads="1"/>
          </p:cNvSpPr>
          <p:nvPr/>
        </p:nvSpPr>
        <p:spPr bwMode="auto">
          <a:xfrm>
            <a:off x="6184900" y="1100138"/>
            <a:ext cx="198438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Oval 33"/>
          <p:cNvSpPr>
            <a:spLocks noChangeAspect="1" noChangeArrowheads="1"/>
          </p:cNvSpPr>
          <p:nvPr/>
        </p:nvSpPr>
        <p:spPr bwMode="auto">
          <a:xfrm>
            <a:off x="7496175" y="1616075"/>
            <a:ext cx="198438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Oval 34"/>
          <p:cNvSpPr>
            <a:spLocks noChangeAspect="1" noChangeArrowheads="1"/>
          </p:cNvSpPr>
          <p:nvPr/>
        </p:nvSpPr>
        <p:spPr bwMode="auto">
          <a:xfrm>
            <a:off x="7526338" y="2347913"/>
            <a:ext cx="198437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Oval 35"/>
          <p:cNvSpPr>
            <a:spLocks noChangeAspect="1" noChangeArrowheads="1"/>
          </p:cNvSpPr>
          <p:nvPr/>
        </p:nvSpPr>
        <p:spPr bwMode="auto">
          <a:xfrm>
            <a:off x="7018338" y="2925763"/>
            <a:ext cx="198437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Oval 36"/>
          <p:cNvSpPr>
            <a:spLocks noChangeAspect="1" noChangeArrowheads="1"/>
          </p:cNvSpPr>
          <p:nvPr/>
        </p:nvSpPr>
        <p:spPr bwMode="auto">
          <a:xfrm>
            <a:off x="6184900" y="2938463"/>
            <a:ext cx="198438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Oval 37"/>
          <p:cNvSpPr>
            <a:spLocks noChangeAspect="1" noChangeArrowheads="1"/>
          </p:cNvSpPr>
          <p:nvPr/>
        </p:nvSpPr>
        <p:spPr bwMode="auto">
          <a:xfrm>
            <a:off x="5683250" y="2432050"/>
            <a:ext cx="198438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1866900" y="1839913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400" b="1" u="none">
                <a:latin typeface="Arial" charset="0"/>
              </a:rPr>
              <a:t>Na</a:t>
            </a:r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5286375" y="3622675"/>
            <a:ext cx="2840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u="none">
                <a:latin typeface="Arial" charset="0"/>
              </a:rPr>
              <a:t>CHLORINE ATOM</a:t>
            </a:r>
          </a:p>
          <a:p>
            <a:pPr algn="ctr"/>
            <a:r>
              <a:rPr lang="en-US" sz="2000" b="1" u="none">
                <a:latin typeface="Arial" charset="0"/>
              </a:rPr>
              <a:t>2,8,7</a:t>
            </a:r>
          </a:p>
        </p:txBody>
      </p:sp>
      <p:sp>
        <p:nvSpPr>
          <p:cNvPr id="72744" name="Oval 40"/>
          <p:cNvSpPr>
            <a:spLocks noChangeAspect="1" noChangeArrowheads="1"/>
          </p:cNvSpPr>
          <p:nvPr/>
        </p:nvSpPr>
        <p:spPr bwMode="auto">
          <a:xfrm>
            <a:off x="2968625" y="1630363"/>
            <a:ext cx="198438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6" name="Text Box 42"/>
          <p:cNvSpPr txBox="1">
            <a:spLocks noChangeArrowheads="1"/>
          </p:cNvSpPr>
          <p:nvPr/>
        </p:nvSpPr>
        <p:spPr bwMode="auto">
          <a:xfrm>
            <a:off x="1138238" y="6451600"/>
            <a:ext cx="6757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u="none" dirty="0">
                <a:solidFill>
                  <a:srgbClr val="663300"/>
                </a:solidFill>
                <a:latin typeface="Arial" charset="0"/>
              </a:rPr>
              <a:t>PRESS THE SPACE BAR TO START / ADVANCE AN ANIMATION</a:t>
            </a:r>
          </a:p>
        </p:txBody>
      </p:sp>
    </p:spTree>
    <p:extLst>
      <p:ext uri="{BB962C8B-B14F-4D97-AF65-F5344CB8AC3E}">
        <p14:creationId xmlns:p14="http://schemas.microsoft.com/office/powerpoint/2010/main" val="360908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8519E-5 C 0.01545 -0.0132 0.05781 -0.06575 0.09236 -0.07987 C 0.12691 -0.09399 0.17309 -0.09978 0.20694 -0.08519 C 0.2408 -0.07061 0.27673 -0.01204 0.29514 0.00717 " pathEditMode="fixed" rAng="0" ptsTypes="aaaa">
                                      <p:cBhvr>
                                        <p:cTn id="6" dur="3000" fill="hold"/>
                                        <p:tgtEl>
                                          <p:spTgt spid="727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4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905000" y="2921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SODIUM CHLORIDE</a:t>
            </a:r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1436688" y="1362075"/>
            <a:ext cx="1403350" cy="1428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22532" name="Oval 4"/>
          <p:cNvSpPr>
            <a:spLocks noChangeAspect="1" noChangeArrowheads="1"/>
          </p:cNvSpPr>
          <p:nvPr/>
        </p:nvSpPr>
        <p:spPr bwMode="auto">
          <a:xfrm>
            <a:off x="2730500" y="1966913"/>
            <a:ext cx="198438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5"/>
          <p:cNvSpPr>
            <a:spLocks noChangeAspect="1" noChangeArrowheads="1"/>
          </p:cNvSpPr>
          <p:nvPr/>
        </p:nvSpPr>
        <p:spPr bwMode="auto">
          <a:xfrm>
            <a:off x="1335088" y="1963738"/>
            <a:ext cx="198437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6"/>
          <p:cNvSpPr>
            <a:spLocks noChangeAspect="1" noChangeArrowheads="1"/>
          </p:cNvSpPr>
          <p:nvPr/>
        </p:nvSpPr>
        <p:spPr bwMode="auto">
          <a:xfrm>
            <a:off x="2046288" y="1252538"/>
            <a:ext cx="198437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Oval 7"/>
          <p:cNvSpPr>
            <a:spLocks noChangeAspect="1" noChangeArrowheads="1"/>
          </p:cNvSpPr>
          <p:nvPr/>
        </p:nvSpPr>
        <p:spPr bwMode="auto">
          <a:xfrm>
            <a:off x="2041525" y="2700338"/>
            <a:ext cx="198438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432550" y="191611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400" b="1" u="none">
                <a:latin typeface="Arial" charset="0"/>
              </a:rPr>
              <a:t>C</a:t>
            </a:r>
            <a:r>
              <a:rPr lang="en-GB" sz="2400" b="1" i="1" u="none"/>
              <a:t>l</a:t>
            </a:r>
          </a:p>
        </p:txBody>
      </p:sp>
      <p:sp>
        <p:nvSpPr>
          <p:cNvPr id="22537" name="Oval 9"/>
          <p:cNvSpPr>
            <a:spLocks noChangeAspect="1" noChangeArrowheads="1"/>
          </p:cNvSpPr>
          <p:nvPr/>
        </p:nvSpPr>
        <p:spPr bwMode="auto">
          <a:xfrm>
            <a:off x="1787525" y="1741488"/>
            <a:ext cx="711200" cy="711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Oval 10"/>
          <p:cNvSpPr>
            <a:spLocks noChangeAspect="1" noChangeArrowheads="1"/>
          </p:cNvSpPr>
          <p:nvPr/>
        </p:nvSpPr>
        <p:spPr bwMode="auto">
          <a:xfrm>
            <a:off x="2025650" y="1652588"/>
            <a:ext cx="198438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703263" y="3648075"/>
            <a:ext cx="28400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u="none" dirty="0">
                <a:latin typeface="Arial" charset="0"/>
              </a:rPr>
              <a:t>SODIUM ION</a:t>
            </a:r>
          </a:p>
          <a:p>
            <a:pPr algn="ctr"/>
            <a:r>
              <a:rPr lang="en-US" sz="2000" b="1" u="none" dirty="0">
                <a:latin typeface="Arial" charset="0"/>
              </a:rPr>
              <a:t>2,8</a:t>
            </a:r>
          </a:p>
        </p:txBody>
      </p:sp>
      <p:sp>
        <p:nvSpPr>
          <p:cNvPr id="22540" name="Oval 12"/>
          <p:cNvSpPr>
            <a:spLocks noChangeAspect="1" noChangeArrowheads="1"/>
          </p:cNvSpPr>
          <p:nvPr/>
        </p:nvSpPr>
        <p:spPr bwMode="auto">
          <a:xfrm>
            <a:off x="2544763" y="1501775"/>
            <a:ext cx="198437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13"/>
          <p:cNvSpPr>
            <a:spLocks noChangeAspect="1" noChangeArrowheads="1"/>
          </p:cNvSpPr>
          <p:nvPr/>
        </p:nvSpPr>
        <p:spPr bwMode="auto">
          <a:xfrm>
            <a:off x="1520825" y="1506538"/>
            <a:ext cx="198438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14"/>
          <p:cNvSpPr>
            <a:spLocks noChangeAspect="1" noChangeArrowheads="1"/>
          </p:cNvSpPr>
          <p:nvPr/>
        </p:nvSpPr>
        <p:spPr bwMode="auto">
          <a:xfrm>
            <a:off x="1508125" y="2446338"/>
            <a:ext cx="198438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>
              <a:solidFill>
                <a:schemeClr val="accent1"/>
              </a:solidFill>
            </a:endParaRPr>
          </a:p>
        </p:txBody>
      </p:sp>
      <p:sp>
        <p:nvSpPr>
          <p:cNvPr id="22543" name="Oval 15"/>
          <p:cNvSpPr>
            <a:spLocks noChangeAspect="1" noChangeArrowheads="1"/>
          </p:cNvSpPr>
          <p:nvPr/>
        </p:nvSpPr>
        <p:spPr bwMode="auto">
          <a:xfrm>
            <a:off x="2544763" y="2446338"/>
            <a:ext cx="198437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Oval 16"/>
          <p:cNvSpPr>
            <a:spLocks noChangeAspect="1" noChangeArrowheads="1"/>
          </p:cNvSpPr>
          <p:nvPr/>
        </p:nvSpPr>
        <p:spPr bwMode="auto">
          <a:xfrm>
            <a:off x="2033588" y="2317750"/>
            <a:ext cx="198437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5981700" y="1414463"/>
            <a:ext cx="1403350" cy="1428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22546" name="Oval 18"/>
          <p:cNvSpPr>
            <a:spLocks noChangeAspect="1" noChangeArrowheads="1"/>
          </p:cNvSpPr>
          <p:nvPr/>
        </p:nvSpPr>
        <p:spPr bwMode="auto">
          <a:xfrm>
            <a:off x="7275513" y="2019300"/>
            <a:ext cx="198437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Oval 19"/>
          <p:cNvSpPr>
            <a:spLocks noChangeAspect="1" noChangeArrowheads="1"/>
          </p:cNvSpPr>
          <p:nvPr/>
        </p:nvSpPr>
        <p:spPr bwMode="auto">
          <a:xfrm>
            <a:off x="5880100" y="2016125"/>
            <a:ext cx="198438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Oval 20"/>
          <p:cNvSpPr>
            <a:spLocks noChangeAspect="1" noChangeArrowheads="1"/>
          </p:cNvSpPr>
          <p:nvPr/>
        </p:nvSpPr>
        <p:spPr bwMode="auto">
          <a:xfrm>
            <a:off x="6591300" y="1304925"/>
            <a:ext cx="198438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21"/>
          <p:cNvSpPr>
            <a:spLocks noChangeAspect="1" noChangeArrowheads="1"/>
          </p:cNvSpPr>
          <p:nvPr/>
        </p:nvSpPr>
        <p:spPr bwMode="auto">
          <a:xfrm>
            <a:off x="6586538" y="2752725"/>
            <a:ext cx="198437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2"/>
          <p:cNvSpPr>
            <a:spLocks noChangeAspect="1" noChangeArrowheads="1"/>
          </p:cNvSpPr>
          <p:nvPr/>
        </p:nvSpPr>
        <p:spPr bwMode="auto">
          <a:xfrm>
            <a:off x="6332538" y="1793875"/>
            <a:ext cx="711200" cy="711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Oval 23"/>
          <p:cNvSpPr>
            <a:spLocks noChangeAspect="1" noChangeArrowheads="1"/>
          </p:cNvSpPr>
          <p:nvPr/>
        </p:nvSpPr>
        <p:spPr bwMode="auto">
          <a:xfrm>
            <a:off x="6570663" y="1704975"/>
            <a:ext cx="198437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Oval 24"/>
          <p:cNvSpPr>
            <a:spLocks noChangeAspect="1" noChangeArrowheads="1"/>
          </p:cNvSpPr>
          <p:nvPr/>
        </p:nvSpPr>
        <p:spPr bwMode="auto">
          <a:xfrm>
            <a:off x="7089775" y="1554163"/>
            <a:ext cx="198438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Oval 25"/>
          <p:cNvSpPr>
            <a:spLocks noChangeAspect="1" noChangeArrowheads="1"/>
          </p:cNvSpPr>
          <p:nvPr/>
        </p:nvSpPr>
        <p:spPr bwMode="auto">
          <a:xfrm>
            <a:off x="6065838" y="1558925"/>
            <a:ext cx="198437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Oval 26"/>
          <p:cNvSpPr>
            <a:spLocks noChangeAspect="1" noChangeArrowheads="1"/>
          </p:cNvSpPr>
          <p:nvPr/>
        </p:nvSpPr>
        <p:spPr bwMode="auto">
          <a:xfrm>
            <a:off x="6053138" y="2498725"/>
            <a:ext cx="198437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>
              <a:solidFill>
                <a:schemeClr val="accent1"/>
              </a:solidFill>
            </a:endParaRPr>
          </a:p>
        </p:txBody>
      </p:sp>
      <p:sp>
        <p:nvSpPr>
          <p:cNvPr id="22555" name="Oval 27"/>
          <p:cNvSpPr>
            <a:spLocks noChangeAspect="1" noChangeArrowheads="1"/>
          </p:cNvSpPr>
          <p:nvPr/>
        </p:nvSpPr>
        <p:spPr bwMode="auto">
          <a:xfrm>
            <a:off x="7089775" y="2498725"/>
            <a:ext cx="198438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Oval 28"/>
          <p:cNvSpPr>
            <a:spLocks noChangeAspect="1" noChangeArrowheads="1"/>
          </p:cNvSpPr>
          <p:nvPr/>
        </p:nvSpPr>
        <p:spPr bwMode="auto">
          <a:xfrm>
            <a:off x="6578600" y="2370138"/>
            <a:ext cx="198438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5683250" y="1125538"/>
            <a:ext cx="2011363" cy="20113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22558" name="Oval 30"/>
          <p:cNvSpPr>
            <a:spLocks noChangeAspect="1" noChangeArrowheads="1"/>
          </p:cNvSpPr>
          <p:nvPr/>
        </p:nvSpPr>
        <p:spPr bwMode="auto">
          <a:xfrm>
            <a:off x="7018338" y="1112838"/>
            <a:ext cx="198437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Oval 31"/>
          <p:cNvSpPr>
            <a:spLocks noChangeAspect="1" noChangeArrowheads="1"/>
          </p:cNvSpPr>
          <p:nvPr/>
        </p:nvSpPr>
        <p:spPr bwMode="auto">
          <a:xfrm>
            <a:off x="6184900" y="1100138"/>
            <a:ext cx="198438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0" name="Oval 32"/>
          <p:cNvSpPr>
            <a:spLocks noChangeAspect="1" noChangeArrowheads="1"/>
          </p:cNvSpPr>
          <p:nvPr/>
        </p:nvSpPr>
        <p:spPr bwMode="auto">
          <a:xfrm>
            <a:off x="7496175" y="1616075"/>
            <a:ext cx="198438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Oval 33"/>
          <p:cNvSpPr>
            <a:spLocks noChangeAspect="1" noChangeArrowheads="1"/>
          </p:cNvSpPr>
          <p:nvPr/>
        </p:nvSpPr>
        <p:spPr bwMode="auto">
          <a:xfrm>
            <a:off x="7526338" y="2347913"/>
            <a:ext cx="198437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Oval 34"/>
          <p:cNvSpPr>
            <a:spLocks noChangeAspect="1" noChangeArrowheads="1"/>
          </p:cNvSpPr>
          <p:nvPr/>
        </p:nvSpPr>
        <p:spPr bwMode="auto">
          <a:xfrm>
            <a:off x="7018338" y="2925763"/>
            <a:ext cx="198437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3" name="Oval 35"/>
          <p:cNvSpPr>
            <a:spLocks noChangeAspect="1" noChangeArrowheads="1"/>
          </p:cNvSpPr>
          <p:nvPr/>
        </p:nvSpPr>
        <p:spPr bwMode="auto">
          <a:xfrm>
            <a:off x="6184900" y="2938463"/>
            <a:ext cx="198438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4" name="Oval 36"/>
          <p:cNvSpPr>
            <a:spLocks noChangeAspect="1" noChangeArrowheads="1"/>
          </p:cNvSpPr>
          <p:nvPr/>
        </p:nvSpPr>
        <p:spPr bwMode="auto">
          <a:xfrm>
            <a:off x="5683250" y="2432050"/>
            <a:ext cx="198438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1866900" y="1839913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400" b="1" u="none">
                <a:latin typeface="Arial" charset="0"/>
              </a:rPr>
              <a:t>Na</a:t>
            </a:r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5286375" y="3622675"/>
            <a:ext cx="2840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u="none">
                <a:latin typeface="Arial" charset="0"/>
              </a:rPr>
              <a:t>CHLORIDE ION</a:t>
            </a:r>
          </a:p>
          <a:p>
            <a:pPr algn="ctr"/>
            <a:r>
              <a:rPr lang="en-US" sz="2000" b="1" u="none">
                <a:latin typeface="Arial" charset="0"/>
              </a:rPr>
              <a:t>2,8,8</a:t>
            </a:r>
          </a:p>
        </p:txBody>
      </p:sp>
      <p:sp>
        <p:nvSpPr>
          <p:cNvPr id="22567" name="Oval 39"/>
          <p:cNvSpPr>
            <a:spLocks noChangeAspect="1" noChangeArrowheads="1"/>
          </p:cNvSpPr>
          <p:nvPr/>
        </p:nvSpPr>
        <p:spPr bwMode="auto">
          <a:xfrm>
            <a:off x="5668963" y="1673225"/>
            <a:ext cx="198437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1219201" y="5105400"/>
            <a:ext cx="62563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u="none" dirty="0">
                <a:solidFill>
                  <a:srgbClr val="A50021"/>
                </a:solidFill>
                <a:latin typeface="Arial" charset="0"/>
              </a:rPr>
              <a:t>both </a:t>
            </a:r>
            <a:r>
              <a:rPr lang="en-US" sz="1800" b="1" u="none" dirty="0" smtClean="0">
                <a:solidFill>
                  <a:srgbClr val="A50021"/>
                </a:solidFill>
                <a:latin typeface="Arial" charset="0"/>
              </a:rPr>
              <a:t>atomic species </a:t>
            </a:r>
            <a:r>
              <a:rPr lang="en-US" sz="1800" b="1" u="none" dirty="0">
                <a:solidFill>
                  <a:srgbClr val="A50021"/>
                </a:solidFill>
                <a:latin typeface="Arial" charset="0"/>
              </a:rPr>
              <a:t>now have ‘full’ outer </a:t>
            </a:r>
            <a:r>
              <a:rPr lang="en-US" sz="1800" b="1" u="none" dirty="0" smtClean="0">
                <a:solidFill>
                  <a:srgbClr val="A50021"/>
                </a:solidFill>
                <a:latin typeface="Arial" charset="0"/>
              </a:rPr>
              <a:t>shells; They </a:t>
            </a:r>
            <a:r>
              <a:rPr lang="en-US" sz="1800" b="1" u="none" dirty="0">
                <a:solidFill>
                  <a:srgbClr val="A50021"/>
                </a:solidFill>
                <a:latin typeface="Arial" charset="0"/>
              </a:rPr>
              <a:t>have </a:t>
            </a:r>
            <a:r>
              <a:rPr lang="en-US" sz="1800" b="1" u="none" dirty="0" smtClean="0">
                <a:solidFill>
                  <a:srgbClr val="A50021"/>
                </a:solidFill>
                <a:latin typeface="Arial" charset="0"/>
              </a:rPr>
              <a:t>a Noble Gas Configuration</a:t>
            </a:r>
            <a:endParaRPr lang="en-US" sz="1800" b="1" u="none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22569" name="Text Box 45"/>
          <p:cNvSpPr txBox="1">
            <a:spLocks noChangeArrowheads="1"/>
          </p:cNvSpPr>
          <p:nvPr/>
        </p:nvSpPr>
        <p:spPr bwMode="auto">
          <a:xfrm>
            <a:off x="2160588" y="1739900"/>
            <a:ext cx="477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u="none">
                <a:solidFill>
                  <a:srgbClr val="CC3300"/>
                </a:solidFill>
                <a:latin typeface="Arial" charset="0"/>
              </a:rPr>
              <a:t>+</a:t>
            </a:r>
            <a:endParaRPr lang="en-US"/>
          </a:p>
        </p:txBody>
      </p:sp>
      <p:sp>
        <p:nvSpPr>
          <p:cNvPr id="22570" name="Line 47"/>
          <p:cNvSpPr>
            <a:spLocks noChangeShapeType="1"/>
          </p:cNvSpPr>
          <p:nvPr/>
        </p:nvSpPr>
        <p:spPr bwMode="auto">
          <a:xfrm>
            <a:off x="6819900" y="1990725"/>
            <a:ext cx="1016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714829" y="4459031"/>
            <a:ext cx="28400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u="none" dirty="0" err="1" smtClean="0">
                <a:latin typeface="Arial" charset="0"/>
              </a:rPr>
              <a:t>Cation</a:t>
            </a:r>
            <a:endParaRPr lang="en-US" sz="2000" b="1" u="none" dirty="0">
              <a:latin typeface="Arial" charset="0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5598319" y="4459031"/>
            <a:ext cx="28400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u="none" dirty="0" smtClean="0">
                <a:latin typeface="Arial" charset="0"/>
              </a:rPr>
              <a:t>Anion</a:t>
            </a:r>
            <a:endParaRPr lang="en-US" sz="2000" b="1" u="none" dirty="0">
              <a:latin typeface="Arial" charset="0"/>
            </a:endParaRPr>
          </a:p>
        </p:txBody>
      </p:sp>
      <p:pic>
        <p:nvPicPr>
          <p:cNvPr id="46" name="Picture 45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1905000" y="2921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CALCIUM CHLORIDE</a:t>
            </a:r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1436688" y="2706688"/>
            <a:ext cx="1403350" cy="1428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24580" name="Oval 4"/>
          <p:cNvSpPr>
            <a:spLocks noChangeAspect="1" noChangeArrowheads="1"/>
          </p:cNvSpPr>
          <p:nvPr/>
        </p:nvSpPr>
        <p:spPr bwMode="auto">
          <a:xfrm>
            <a:off x="2730500" y="3311525"/>
            <a:ext cx="198438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Oval 5"/>
          <p:cNvSpPr>
            <a:spLocks noChangeAspect="1" noChangeArrowheads="1"/>
          </p:cNvSpPr>
          <p:nvPr/>
        </p:nvSpPr>
        <p:spPr bwMode="auto">
          <a:xfrm>
            <a:off x="1335088" y="3308350"/>
            <a:ext cx="198437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Oval 6"/>
          <p:cNvSpPr>
            <a:spLocks noChangeAspect="1" noChangeArrowheads="1"/>
          </p:cNvSpPr>
          <p:nvPr/>
        </p:nvSpPr>
        <p:spPr bwMode="auto">
          <a:xfrm>
            <a:off x="2046288" y="2597150"/>
            <a:ext cx="198437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Oval 7"/>
          <p:cNvSpPr>
            <a:spLocks noChangeAspect="1" noChangeArrowheads="1"/>
          </p:cNvSpPr>
          <p:nvPr/>
        </p:nvSpPr>
        <p:spPr bwMode="auto">
          <a:xfrm>
            <a:off x="2041525" y="4044950"/>
            <a:ext cx="198438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432550" y="191611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400" b="1" u="none">
                <a:latin typeface="Arial" charset="0"/>
              </a:rPr>
              <a:t>C</a:t>
            </a:r>
            <a:r>
              <a:rPr lang="en-GB" sz="2400" b="1" i="1" u="none"/>
              <a:t>l</a:t>
            </a:r>
          </a:p>
        </p:txBody>
      </p:sp>
      <p:sp>
        <p:nvSpPr>
          <p:cNvPr id="24585" name="Oval 9"/>
          <p:cNvSpPr>
            <a:spLocks noChangeAspect="1" noChangeArrowheads="1"/>
          </p:cNvSpPr>
          <p:nvPr/>
        </p:nvSpPr>
        <p:spPr bwMode="auto">
          <a:xfrm>
            <a:off x="1787525" y="3086100"/>
            <a:ext cx="711200" cy="711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Oval 10"/>
          <p:cNvSpPr>
            <a:spLocks noChangeAspect="1" noChangeArrowheads="1"/>
          </p:cNvSpPr>
          <p:nvPr/>
        </p:nvSpPr>
        <p:spPr bwMode="auto">
          <a:xfrm>
            <a:off x="2025650" y="2997200"/>
            <a:ext cx="198438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82638" y="5486400"/>
            <a:ext cx="2654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u="none">
                <a:latin typeface="Arial" charset="0"/>
              </a:rPr>
              <a:t>CALCIUM ATOM</a:t>
            </a:r>
          </a:p>
          <a:p>
            <a:pPr algn="ctr"/>
            <a:r>
              <a:rPr lang="en-US" sz="2000" b="1" u="none">
                <a:latin typeface="Arial" charset="0"/>
              </a:rPr>
              <a:t>2,8,8,2</a:t>
            </a:r>
          </a:p>
        </p:txBody>
      </p:sp>
      <p:sp>
        <p:nvSpPr>
          <p:cNvPr id="24588" name="Oval 12"/>
          <p:cNvSpPr>
            <a:spLocks noChangeAspect="1" noChangeArrowheads="1"/>
          </p:cNvSpPr>
          <p:nvPr/>
        </p:nvSpPr>
        <p:spPr bwMode="auto">
          <a:xfrm>
            <a:off x="2544763" y="2846388"/>
            <a:ext cx="198437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Oval 13"/>
          <p:cNvSpPr>
            <a:spLocks noChangeAspect="1" noChangeArrowheads="1"/>
          </p:cNvSpPr>
          <p:nvPr/>
        </p:nvSpPr>
        <p:spPr bwMode="auto">
          <a:xfrm>
            <a:off x="1520825" y="2851150"/>
            <a:ext cx="198438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Oval 14"/>
          <p:cNvSpPr>
            <a:spLocks noChangeAspect="1" noChangeArrowheads="1"/>
          </p:cNvSpPr>
          <p:nvPr/>
        </p:nvSpPr>
        <p:spPr bwMode="auto">
          <a:xfrm>
            <a:off x="1508125" y="3790950"/>
            <a:ext cx="198438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>
              <a:solidFill>
                <a:schemeClr val="accent1"/>
              </a:solidFill>
            </a:endParaRPr>
          </a:p>
        </p:txBody>
      </p:sp>
      <p:sp>
        <p:nvSpPr>
          <p:cNvPr id="24591" name="Oval 15"/>
          <p:cNvSpPr>
            <a:spLocks noChangeAspect="1" noChangeArrowheads="1"/>
          </p:cNvSpPr>
          <p:nvPr/>
        </p:nvSpPr>
        <p:spPr bwMode="auto">
          <a:xfrm>
            <a:off x="2544763" y="3790950"/>
            <a:ext cx="198437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Oval 16"/>
          <p:cNvSpPr>
            <a:spLocks noChangeAspect="1" noChangeArrowheads="1"/>
          </p:cNvSpPr>
          <p:nvPr/>
        </p:nvSpPr>
        <p:spPr bwMode="auto">
          <a:xfrm>
            <a:off x="2033588" y="3662363"/>
            <a:ext cx="198437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1138238" y="2417763"/>
            <a:ext cx="2011362" cy="20113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5981700" y="1414463"/>
            <a:ext cx="1403350" cy="1428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24595" name="Oval 19"/>
          <p:cNvSpPr>
            <a:spLocks noChangeAspect="1" noChangeArrowheads="1"/>
          </p:cNvSpPr>
          <p:nvPr/>
        </p:nvSpPr>
        <p:spPr bwMode="auto">
          <a:xfrm>
            <a:off x="7275513" y="2019300"/>
            <a:ext cx="198437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Oval 20"/>
          <p:cNvSpPr>
            <a:spLocks noChangeAspect="1" noChangeArrowheads="1"/>
          </p:cNvSpPr>
          <p:nvPr/>
        </p:nvSpPr>
        <p:spPr bwMode="auto">
          <a:xfrm>
            <a:off x="5880100" y="2016125"/>
            <a:ext cx="198438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Oval 21"/>
          <p:cNvSpPr>
            <a:spLocks noChangeAspect="1" noChangeArrowheads="1"/>
          </p:cNvSpPr>
          <p:nvPr/>
        </p:nvSpPr>
        <p:spPr bwMode="auto">
          <a:xfrm>
            <a:off x="6591300" y="1304925"/>
            <a:ext cx="198438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Oval 22"/>
          <p:cNvSpPr>
            <a:spLocks noChangeAspect="1" noChangeArrowheads="1"/>
          </p:cNvSpPr>
          <p:nvPr/>
        </p:nvSpPr>
        <p:spPr bwMode="auto">
          <a:xfrm>
            <a:off x="6586538" y="2752725"/>
            <a:ext cx="198437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Oval 23"/>
          <p:cNvSpPr>
            <a:spLocks noChangeAspect="1" noChangeArrowheads="1"/>
          </p:cNvSpPr>
          <p:nvPr/>
        </p:nvSpPr>
        <p:spPr bwMode="auto">
          <a:xfrm>
            <a:off x="6332538" y="1793875"/>
            <a:ext cx="711200" cy="711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Oval 24"/>
          <p:cNvSpPr>
            <a:spLocks noChangeAspect="1" noChangeArrowheads="1"/>
          </p:cNvSpPr>
          <p:nvPr/>
        </p:nvSpPr>
        <p:spPr bwMode="auto">
          <a:xfrm>
            <a:off x="6570663" y="1704975"/>
            <a:ext cx="198437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Oval 25"/>
          <p:cNvSpPr>
            <a:spLocks noChangeAspect="1" noChangeArrowheads="1"/>
          </p:cNvSpPr>
          <p:nvPr/>
        </p:nvSpPr>
        <p:spPr bwMode="auto">
          <a:xfrm>
            <a:off x="7089775" y="1554163"/>
            <a:ext cx="198438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Oval 26"/>
          <p:cNvSpPr>
            <a:spLocks noChangeAspect="1" noChangeArrowheads="1"/>
          </p:cNvSpPr>
          <p:nvPr/>
        </p:nvSpPr>
        <p:spPr bwMode="auto">
          <a:xfrm>
            <a:off x="6065838" y="1558925"/>
            <a:ext cx="198437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Oval 27"/>
          <p:cNvSpPr>
            <a:spLocks noChangeAspect="1" noChangeArrowheads="1"/>
          </p:cNvSpPr>
          <p:nvPr/>
        </p:nvSpPr>
        <p:spPr bwMode="auto">
          <a:xfrm>
            <a:off x="6053138" y="2498725"/>
            <a:ext cx="198437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>
              <a:solidFill>
                <a:schemeClr val="accent1"/>
              </a:solidFill>
            </a:endParaRPr>
          </a:p>
        </p:txBody>
      </p:sp>
      <p:sp>
        <p:nvSpPr>
          <p:cNvPr id="24604" name="Oval 28"/>
          <p:cNvSpPr>
            <a:spLocks noChangeAspect="1" noChangeArrowheads="1"/>
          </p:cNvSpPr>
          <p:nvPr/>
        </p:nvSpPr>
        <p:spPr bwMode="auto">
          <a:xfrm>
            <a:off x="7089775" y="2498725"/>
            <a:ext cx="198438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Oval 29"/>
          <p:cNvSpPr>
            <a:spLocks noChangeAspect="1" noChangeArrowheads="1"/>
          </p:cNvSpPr>
          <p:nvPr/>
        </p:nvSpPr>
        <p:spPr bwMode="auto">
          <a:xfrm>
            <a:off x="6578600" y="2370138"/>
            <a:ext cx="198438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Oval 30"/>
          <p:cNvSpPr>
            <a:spLocks noChangeArrowheads="1"/>
          </p:cNvSpPr>
          <p:nvPr/>
        </p:nvSpPr>
        <p:spPr bwMode="auto">
          <a:xfrm>
            <a:off x="5683250" y="1125538"/>
            <a:ext cx="2011363" cy="20113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24607" name="Oval 31"/>
          <p:cNvSpPr>
            <a:spLocks noChangeAspect="1" noChangeArrowheads="1"/>
          </p:cNvSpPr>
          <p:nvPr/>
        </p:nvSpPr>
        <p:spPr bwMode="auto">
          <a:xfrm>
            <a:off x="7018338" y="1112838"/>
            <a:ext cx="198437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Oval 32"/>
          <p:cNvSpPr>
            <a:spLocks noChangeAspect="1" noChangeArrowheads="1"/>
          </p:cNvSpPr>
          <p:nvPr/>
        </p:nvSpPr>
        <p:spPr bwMode="auto">
          <a:xfrm>
            <a:off x="6184900" y="1100138"/>
            <a:ext cx="198438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Oval 33"/>
          <p:cNvSpPr>
            <a:spLocks noChangeAspect="1" noChangeArrowheads="1"/>
          </p:cNvSpPr>
          <p:nvPr/>
        </p:nvSpPr>
        <p:spPr bwMode="auto">
          <a:xfrm>
            <a:off x="7496175" y="1616075"/>
            <a:ext cx="198438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Oval 34"/>
          <p:cNvSpPr>
            <a:spLocks noChangeAspect="1" noChangeArrowheads="1"/>
          </p:cNvSpPr>
          <p:nvPr/>
        </p:nvSpPr>
        <p:spPr bwMode="auto">
          <a:xfrm>
            <a:off x="7526338" y="2347913"/>
            <a:ext cx="198437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Oval 35"/>
          <p:cNvSpPr>
            <a:spLocks noChangeAspect="1" noChangeArrowheads="1"/>
          </p:cNvSpPr>
          <p:nvPr/>
        </p:nvSpPr>
        <p:spPr bwMode="auto">
          <a:xfrm>
            <a:off x="7018338" y="2925763"/>
            <a:ext cx="198437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Oval 36"/>
          <p:cNvSpPr>
            <a:spLocks noChangeAspect="1" noChangeArrowheads="1"/>
          </p:cNvSpPr>
          <p:nvPr/>
        </p:nvSpPr>
        <p:spPr bwMode="auto">
          <a:xfrm>
            <a:off x="6184900" y="2938463"/>
            <a:ext cx="198438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Oval 37"/>
          <p:cNvSpPr>
            <a:spLocks noChangeAspect="1" noChangeArrowheads="1"/>
          </p:cNvSpPr>
          <p:nvPr/>
        </p:nvSpPr>
        <p:spPr bwMode="auto">
          <a:xfrm>
            <a:off x="5683250" y="2432050"/>
            <a:ext cx="198438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4" name="Text Box 38"/>
          <p:cNvSpPr txBox="1">
            <a:spLocks noChangeArrowheads="1"/>
          </p:cNvSpPr>
          <p:nvPr/>
        </p:nvSpPr>
        <p:spPr bwMode="auto">
          <a:xfrm>
            <a:off x="1803400" y="3209925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400" b="1" u="none">
                <a:latin typeface="Arial" charset="0"/>
              </a:rPr>
              <a:t>Ca</a:t>
            </a:r>
          </a:p>
        </p:txBody>
      </p:sp>
      <p:sp>
        <p:nvSpPr>
          <p:cNvPr id="24615" name="Text Box 39"/>
          <p:cNvSpPr txBox="1">
            <a:spLocks noChangeArrowheads="1"/>
          </p:cNvSpPr>
          <p:nvPr/>
        </p:nvSpPr>
        <p:spPr bwMode="auto">
          <a:xfrm>
            <a:off x="5286375" y="3444875"/>
            <a:ext cx="2840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u="none">
                <a:latin typeface="Arial" charset="0"/>
              </a:rPr>
              <a:t>CHLORINE ATOMS</a:t>
            </a:r>
          </a:p>
          <a:p>
            <a:pPr algn="ctr"/>
            <a:r>
              <a:rPr lang="en-US" sz="2000" b="1" u="none">
                <a:latin typeface="Arial" charset="0"/>
              </a:rPr>
              <a:t>2,8,7</a:t>
            </a:r>
          </a:p>
        </p:txBody>
      </p:sp>
      <p:sp>
        <p:nvSpPr>
          <p:cNvPr id="24616" name="Text Box 41"/>
          <p:cNvSpPr txBox="1">
            <a:spLocks noChangeArrowheads="1"/>
          </p:cNvSpPr>
          <p:nvPr/>
        </p:nvSpPr>
        <p:spPr bwMode="auto">
          <a:xfrm>
            <a:off x="6511925" y="51149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400" b="1" u="none">
                <a:latin typeface="Arial" charset="0"/>
              </a:rPr>
              <a:t>C</a:t>
            </a:r>
            <a:r>
              <a:rPr lang="en-GB" sz="2400" b="1" i="1" u="none"/>
              <a:t>l</a:t>
            </a:r>
          </a:p>
        </p:txBody>
      </p:sp>
      <p:sp>
        <p:nvSpPr>
          <p:cNvPr id="24617" name="Oval 42"/>
          <p:cNvSpPr>
            <a:spLocks noChangeArrowheads="1"/>
          </p:cNvSpPr>
          <p:nvPr/>
        </p:nvSpPr>
        <p:spPr bwMode="auto">
          <a:xfrm>
            <a:off x="6061075" y="4613275"/>
            <a:ext cx="1403350" cy="1428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24618" name="Oval 43"/>
          <p:cNvSpPr>
            <a:spLocks noChangeAspect="1" noChangeArrowheads="1"/>
          </p:cNvSpPr>
          <p:nvPr/>
        </p:nvSpPr>
        <p:spPr bwMode="auto">
          <a:xfrm>
            <a:off x="7354888" y="5218113"/>
            <a:ext cx="198437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9" name="Oval 44"/>
          <p:cNvSpPr>
            <a:spLocks noChangeAspect="1" noChangeArrowheads="1"/>
          </p:cNvSpPr>
          <p:nvPr/>
        </p:nvSpPr>
        <p:spPr bwMode="auto">
          <a:xfrm>
            <a:off x="5959475" y="5214938"/>
            <a:ext cx="198438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0" name="Oval 45"/>
          <p:cNvSpPr>
            <a:spLocks noChangeAspect="1" noChangeArrowheads="1"/>
          </p:cNvSpPr>
          <p:nvPr/>
        </p:nvSpPr>
        <p:spPr bwMode="auto">
          <a:xfrm>
            <a:off x="6670675" y="4503738"/>
            <a:ext cx="198438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1" name="Oval 46"/>
          <p:cNvSpPr>
            <a:spLocks noChangeAspect="1" noChangeArrowheads="1"/>
          </p:cNvSpPr>
          <p:nvPr/>
        </p:nvSpPr>
        <p:spPr bwMode="auto">
          <a:xfrm>
            <a:off x="6665913" y="5951538"/>
            <a:ext cx="198437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Oval 47"/>
          <p:cNvSpPr>
            <a:spLocks noChangeAspect="1" noChangeArrowheads="1"/>
          </p:cNvSpPr>
          <p:nvPr/>
        </p:nvSpPr>
        <p:spPr bwMode="auto">
          <a:xfrm>
            <a:off x="6411913" y="4992688"/>
            <a:ext cx="711200" cy="711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3" name="Oval 48"/>
          <p:cNvSpPr>
            <a:spLocks noChangeAspect="1" noChangeArrowheads="1"/>
          </p:cNvSpPr>
          <p:nvPr/>
        </p:nvSpPr>
        <p:spPr bwMode="auto">
          <a:xfrm>
            <a:off x="6650038" y="4903788"/>
            <a:ext cx="198437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4" name="Oval 49"/>
          <p:cNvSpPr>
            <a:spLocks noChangeAspect="1" noChangeArrowheads="1"/>
          </p:cNvSpPr>
          <p:nvPr/>
        </p:nvSpPr>
        <p:spPr bwMode="auto">
          <a:xfrm>
            <a:off x="7169150" y="4752975"/>
            <a:ext cx="198438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5" name="Oval 50"/>
          <p:cNvSpPr>
            <a:spLocks noChangeAspect="1" noChangeArrowheads="1"/>
          </p:cNvSpPr>
          <p:nvPr/>
        </p:nvSpPr>
        <p:spPr bwMode="auto">
          <a:xfrm>
            <a:off x="6145213" y="4757738"/>
            <a:ext cx="198437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6" name="Oval 51"/>
          <p:cNvSpPr>
            <a:spLocks noChangeAspect="1" noChangeArrowheads="1"/>
          </p:cNvSpPr>
          <p:nvPr/>
        </p:nvSpPr>
        <p:spPr bwMode="auto">
          <a:xfrm>
            <a:off x="6132513" y="5697538"/>
            <a:ext cx="198437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>
              <a:solidFill>
                <a:schemeClr val="accent1"/>
              </a:solidFill>
            </a:endParaRPr>
          </a:p>
        </p:txBody>
      </p:sp>
      <p:sp>
        <p:nvSpPr>
          <p:cNvPr id="24627" name="Oval 52"/>
          <p:cNvSpPr>
            <a:spLocks noChangeAspect="1" noChangeArrowheads="1"/>
          </p:cNvSpPr>
          <p:nvPr/>
        </p:nvSpPr>
        <p:spPr bwMode="auto">
          <a:xfrm>
            <a:off x="7169150" y="5697538"/>
            <a:ext cx="198438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8" name="Oval 53"/>
          <p:cNvSpPr>
            <a:spLocks noChangeAspect="1" noChangeArrowheads="1"/>
          </p:cNvSpPr>
          <p:nvPr/>
        </p:nvSpPr>
        <p:spPr bwMode="auto">
          <a:xfrm>
            <a:off x="6657975" y="5568950"/>
            <a:ext cx="198438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9" name="Oval 54"/>
          <p:cNvSpPr>
            <a:spLocks noChangeArrowheads="1"/>
          </p:cNvSpPr>
          <p:nvPr/>
        </p:nvSpPr>
        <p:spPr bwMode="auto">
          <a:xfrm>
            <a:off x="5762625" y="4324350"/>
            <a:ext cx="2011363" cy="20113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24630" name="Oval 55"/>
          <p:cNvSpPr>
            <a:spLocks noChangeAspect="1" noChangeArrowheads="1"/>
          </p:cNvSpPr>
          <p:nvPr/>
        </p:nvSpPr>
        <p:spPr bwMode="auto">
          <a:xfrm>
            <a:off x="7097713" y="4311650"/>
            <a:ext cx="198437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1" name="Oval 56"/>
          <p:cNvSpPr>
            <a:spLocks noChangeAspect="1" noChangeArrowheads="1"/>
          </p:cNvSpPr>
          <p:nvPr/>
        </p:nvSpPr>
        <p:spPr bwMode="auto">
          <a:xfrm>
            <a:off x="6264275" y="4298950"/>
            <a:ext cx="198438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2" name="Oval 57"/>
          <p:cNvSpPr>
            <a:spLocks noChangeAspect="1" noChangeArrowheads="1"/>
          </p:cNvSpPr>
          <p:nvPr/>
        </p:nvSpPr>
        <p:spPr bwMode="auto">
          <a:xfrm>
            <a:off x="7575550" y="4814888"/>
            <a:ext cx="198438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3" name="Oval 58"/>
          <p:cNvSpPr>
            <a:spLocks noChangeAspect="1" noChangeArrowheads="1"/>
          </p:cNvSpPr>
          <p:nvPr/>
        </p:nvSpPr>
        <p:spPr bwMode="auto">
          <a:xfrm>
            <a:off x="7605713" y="5546725"/>
            <a:ext cx="198437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4" name="Oval 59"/>
          <p:cNvSpPr>
            <a:spLocks noChangeAspect="1" noChangeArrowheads="1"/>
          </p:cNvSpPr>
          <p:nvPr/>
        </p:nvSpPr>
        <p:spPr bwMode="auto">
          <a:xfrm>
            <a:off x="7097713" y="6124575"/>
            <a:ext cx="198437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5" name="Oval 60"/>
          <p:cNvSpPr>
            <a:spLocks noChangeAspect="1" noChangeArrowheads="1"/>
          </p:cNvSpPr>
          <p:nvPr/>
        </p:nvSpPr>
        <p:spPr bwMode="auto">
          <a:xfrm>
            <a:off x="6264275" y="6137275"/>
            <a:ext cx="198438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6" name="Oval 61"/>
          <p:cNvSpPr>
            <a:spLocks noChangeAspect="1" noChangeArrowheads="1"/>
          </p:cNvSpPr>
          <p:nvPr/>
        </p:nvSpPr>
        <p:spPr bwMode="auto">
          <a:xfrm>
            <a:off x="5762625" y="5630863"/>
            <a:ext cx="198438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7" name="Oval 64"/>
          <p:cNvSpPr>
            <a:spLocks noChangeAspect="1" noChangeArrowheads="1"/>
          </p:cNvSpPr>
          <p:nvPr/>
        </p:nvSpPr>
        <p:spPr bwMode="auto">
          <a:xfrm>
            <a:off x="852488" y="2170113"/>
            <a:ext cx="2579687" cy="24923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24638" name="Oval 65"/>
          <p:cNvSpPr>
            <a:spLocks noChangeAspect="1" noChangeArrowheads="1"/>
          </p:cNvSpPr>
          <p:nvPr/>
        </p:nvSpPr>
        <p:spPr bwMode="auto">
          <a:xfrm>
            <a:off x="2997200" y="3603625"/>
            <a:ext cx="198438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9" name="Oval 66"/>
          <p:cNvSpPr>
            <a:spLocks noChangeAspect="1" noChangeArrowheads="1"/>
          </p:cNvSpPr>
          <p:nvPr/>
        </p:nvSpPr>
        <p:spPr bwMode="auto">
          <a:xfrm>
            <a:off x="1093788" y="3651250"/>
            <a:ext cx="198437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0" name="Oval 67"/>
          <p:cNvSpPr>
            <a:spLocks noChangeAspect="1" noChangeArrowheads="1"/>
          </p:cNvSpPr>
          <p:nvPr/>
        </p:nvSpPr>
        <p:spPr bwMode="auto">
          <a:xfrm>
            <a:off x="1677988" y="2406650"/>
            <a:ext cx="198437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1" name="Oval 68"/>
          <p:cNvSpPr>
            <a:spLocks noChangeAspect="1" noChangeArrowheads="1"/>
          </p:cNvSpPr>
          <p:nvPr/>
        </p:nvSpPr>
        <p:spPr bwMode="auto">
          <a:xfrm>
            <a:off x="1584325" y="4210050"/>
            <a:ext cx="198438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2" name="Oval 69"/>
          <p:cNvSpPr>
            <a:spLocks noChangeAspect="1" noChangeArrowheads="1"/>
          </p:cNvSpPr>
          <p:nvPr/>
        </p:nvSpPr>
        <p:spPr bwMode="auto">
          <a:xfrm>
            <a:off x="2443163" y="2414588"/>
            <a:ext cx="198437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3" name="Oval 70"/>
          <p:cNvSpPr>
            <a:spLocks noChangeAspect="1" noChangeArrowheads="1"/>
          </p:cNvSpPr>
          <p:nvPr/>
        </p:nvSpPr>
        <p:spPr bwMode="auto">
          <a:xfrm>
            <a:off x="1101725" y="2965450"/>
            <a:ext cx="198438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4" name="Oval 71"/>
          <p:cNvSpPr>
            <a:spLocks noChangeAspect="1" noChangeArrowheads="1"/>
          </p:cNvSpPr>
          <p:nvPr/>
        </p:nvSpPr>
        <p:spPr bwMode="auto">
          <a:xfrm>
            <a:off x="2943225" y="2914650"/>
            <a:ext cx="198438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>
              <a:solidFill>
                <a:schemeClr val="accent1"/>
              </a:solidFill>
            </a:endParaRPr>
          </a:p>
        </p:txBody>
      </p:sp>
      <p:sp>
        <p:nvSpPr>
          <p:cNvPr id="24645" name="Oval 72"/>
          <p:cNvSpPr>
            <a:spLocks noChangeAspect="1" noChangeArrowheads="1"/>
          </p:cNvSpPr>
          <p:nvPr/>
        </p:nvSpPr>
        <p:spPr bwMode="auto">
          <a:xfrm>
            <a:off x="2481263" y="4210050"/>
            <a:ext cx="198437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48" name="Oval 40"/>
          <p:cNvSpPr>
            <a:spLocks noChangeAspect="1" noChangeArrowheads="1"/>
          </p:cNvSpPr>
          <p:nvPr/>
        </p:nvSpPr>
        <p:spPr bwMode="auto">
          <a:xfrm>
            <a:off x="2068513" y="2066925"/>
            <a:ext cx="198437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70" name="Oval 62"/>
          <p:cNvSpPr>
            <a:spLocks noChangeAspect="1" noChangeArrowheads="1"/>
          </p:cNvSpPr>
          <p:nvPr/>
        </p:nvSpPr>
        <p:spPr bwMode="auto">
          <a:xfrm>
            <a:off x="2054225" y="4559300"/>
            <a:ext cx="198438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9" name="Text Box 75"/>
          <p:cNvSpPr txBox="1">
            <a:spLocks noChangeArrowheads="1"/>
          </p:cNvSpPr>
          <p:nvPr/>
        </p:nvSpPr>
        <p:spPr bwMode="auto">
          <a:xfrm>
            <a:off x="1138238" y="6451600"/>
            <a:ext cx="6757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u="none">
                <a:solidFill>
                  <a:srgbClr val="663300"/>
                </a:solidFill>
                <a:latin typeface="Arial" charset="0"/>
              </a:rPr>
              <a:t>PRESS THE SPACE BAR TO START / ADVANCE AN ANIMATION</a:t>
            </a:r>
          </a:p>
        </p:txBody>
      </p:sp>
    </p:spTree>
    <p:extLst>
      <p:ext uri="{BB962C8B-B14F-4D97-AF65-F5344CB8AC3E}">
        <p14:creationId xmlns:p14="http://schemas.microsoft.com/office/powerpoint/2010/main" val="414390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37 C 0.01736 -0.02176 0.05278 -0.08935 0.0908 -0.11204 C 0.12882 -0.13472 0.18055 -0.14838 0.23108 -0.13981 C 0.2816 -0.13125 0.35972 -0.07685 0.39358 -0.06018 " pathEditMode="fixed" rAng="0" ptsTypes="aaaa">
                                      <p:cBhvr>
                                        <p:cTn id="6" dur="3000" fill="hold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C 0.01684 0.01365 0.05573 0.0625 0.10069 0.08194 C 0.14566 0.10139 0.21996 0.12361 0.27014 0.11713 C 0.32031 0.11064 0.37465 0.05856 0.40208 0.04305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94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4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48" grpId="0" animBg="1"/>
      <p:bldP spid="9427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1905000" y="2921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CALCIUM CHLORIDE</a:t>
            </a: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1436688" y="2706688"/>
            <a:ext cx="1403350" cy="1428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25604" name="Oval 4"/>
          <p:cNvSpPr>
            <a:spLocks noChangeAspect="1" noChangeArrowheads="1"/>
          </p:cNvSpPr>
          <p:nvPr/>
        </p:nvSpPr>
        <p:spPr bwMode="auto">
          <a:xfrm>
            <a:off x="2730500" y="3311525"/>
            <a:ext cx="198438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Oval 5"/>
          <p:cNvSpPr>
            <a:spLocks noChangeAspect="1" noChangeArrowheads="1"/>
          </p:cNvSpPr>
          <p:nvPr/>
        </p:nvSpPr>
        <p:spPr bwMode="auto">
          <a:xfrm>
            <a:off x="1335088" y="3308350"/>
            <a:ext cx="198437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Oval 6"/>
          <p:cNvSpPr>
            <a:spLocks noChangeAspect="1" noChangeArrowheads="1"/>
          </p:cNvSpPr>
          <p:nvPr/>
        </p:nvSpPr>
        <p:spPr bwMode="auto">
          <a:xfrm>
            <a:off x="2046288" y="2597150"/>
            <a:ext cx="198437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Oval 7"/>
          <p:cNvSpPr>
            <a:spLocks noChangeAspect="1" noChangeArrowheads="1"/>
          </p:cNvSpPr>
          <p:nvPr/>
        </p:nvSpPr>
        <p:spPr bwMode="auto">
          <a:xfrm>
            <a:off x="2041525" y="4044950"/>
            <a:ext cx="198438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432550" y="191611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400" b="1" u="none">
                <a:latin typeface="Arial" charset="0"/>
              </a:rPr>
              <a:t>C</a:t>
            </a:r>
            <a:r>
              <a:rPr lang="en-GB" sz="2400" b="1" i="1" u="none"/>
              <a:t>l</a:t>
            </a:r>
          </a:p>
        </p:txBody>
      </p:sp>
      <p:sp>
        <p:nvSpPr>
          <p:cNvPr id="25609" name="Oval 9"/>
          <p:cNvSpPr>
            <a:spLocks noChangeAspect="1" noChangeArrowheads="1"/>
          </p:cNvSpPr>
          <p:nvPr/>
        </p:nvSpPr>
        <p:spPr bwMode="auto">
          <a:xfrm>
            <a:off x="1787525" y="3086100"/>
            <a:ext cx="711200" cy="711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Oval 10"/>
          <p:cNvSpPr>
            <a:spLocks noChangeAspect="1" noChangeArrowheads="1"/>
          </p:cNvSpPr>
          <p:nvPr/>
        </p:nvSpPr>
        <p:spPr bwMode="auto">
          <a:xfrm>
            <a:off x="2025650" y="2997200"/>
            <a:ext cx="198438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782638" y="5486400"/>
            <a:ext cx="2654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u="none">
                <a:latin typeface="Arial" charset="0"/>
              </a:rPr>
              <a:t>CALCIUM ION</a:t>
            </a:r>
          </a:p>
          <a:p>
            <a:pPr algn="ctr"/>
            <a:r>
              <a:rPr lang="en-US" sz="2000" b="1" u="none">
                <a:latin typeface="Arial" charset="0"/>
              </a:rPr>
              <a:t>2,8,8</a:t>
            </a:r>
          </a:p>
        </p:txBody>
      </p:sp>
      <p:sp>
        <p:nvSpPr>
          <p:cNvPr id="25612" name="Oval 12"/>
          <p:cNvSpPr>
            <a:spLocks noChangeAspect="1" noChangeArrowheads="1"/>
          </p:cNvSpPr>
          <p:nvPr/>
        </p:nvSpPr>
        <p:spPr bwMode="auto">
          <a:xfrm>
            <a:off x="2544763" y="2846388"/>
            <a:ext cx="198437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Oval 13"/>
          <p:cNvSpPr>
            <a:spLocks noChangeAspect="1" noChangeArrowheads="1"/>
          </p:cNvSpPr>
          <p:nvPr/>
        </p:nvSpPr>
        <p:spPr bwMode="auto">
          <a:xfrm>
            <a:off x="1520825" y="2851150"/>
            <a:ext cx="198438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Oval 14"/>
          <p:cNvSpPr>
            <a:spLocks noChangeAspect="1" noChangeArrowheads="1"/>
          </p:cNvSpPr>
          <p:nvPr/>
        </p:nvSpPr>
        <p:spPr bwMode="auto">
          <a:xfrm>
            <a:off x="1508125" y="3790950"/>
            <a:ext cx="198438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>
              <a:solidFill>
                <a:schemeClr val="accent1"/>
              </a:solidFill>
            </a:endParaRPr>
          </a:p>
        </p:txBody>
      </p:sp>
      <p:sp>
        <p:nvSpPr>
          <p:cNvPr id="25615" name="Oval 15"/>
          <p:cNvSpPr>
            <a:spLocks noChangeAspect="1" noChangeArrowheads="1"/>
          </p:cNvSpPr>
          <p:nvPr/>
        </p:nvSpPr>
        <p:spPr bwMode="auto">
          <a:xfrm>
            <a:off x="2544763" y="3790950"/>
            <a:ext cx="198437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Oval 16"/>
          <p:cNvSpPr>
            <a:spLocks noChangeAspect="1" noChangeArrowheads="1"/>
          </p:cNvSpPr>
          <p:nvPr/>
        </p:nvSpPr>
        <p:spPr bwMode="auto">
          <a:xfrm>
            <a:off x="2033588" y="3662363"/>
            <a:ext cx="198437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1138238" y="2417763"/>
            <a:ext cx="2011362" cy="20113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5981700" y="1414463"/>
            <a:ext cx="1403350" cy="1428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25619" name="Oval 19"/>
          <p:cNvSpPr>
            <a:spLocks noChangeAspect="1" noChangeArrowheads="1"/>
          </p:cNvSpPr>
          <p:nvPr/>
        </p:nvSpPr>
        <p:spPr bwMode="auto">
          <a:xfrm>
            <a:off x="7275513" y="2019300"/>
            <a:ext cx="198437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Oval 20"/>
          <p:cNvSpPr>
            <a:spLocks noChangeAspect="1" noChangeArrowheads="1"/>
          </p:cNvSpPr>
          <p:nvPr/>
        </p:nvSpPr>
        <p:spPr bwMode="auto">
          <a:xfrm>
            <a:off x="5880100" y="2016125"/>
            <a:ext cx="198438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Oval 21"/>
          <p:cNvSpPr>
            <a:spLocks noChangeAspect="1" noChangeArrowheads="1"/>
          </p:cNvSpPr>
          <p:nvPr/>
        </p:nvSpPr>
        <p:spPr bwMode="auto">
          <a:xfrm>
            <a:off x="6591300" y="1304925"/>
            <a:ext cx="198438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Oval 22"/>
          <p:cNvSpPr>
            <a:spLocks noChangeAspect="1" noChangeArrowheads="1"/>
          </p:cNvSpPr>
          <p:nvPr/>
        </p:nvSpPr>
        <p:spPr bwMode="auto">
          <a:xfrm>
            <a:off x="6586538" y="2752725"/>
            <a:ext cx="198437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Oval 23"/>
          <p:cNvSpPr>
            <a:spLocks noChangeAspect="1" noChangeArrowheads="1"/>
          </p:cNvSpPr>
          <p:nvPr/>
        </p:nvSpPr>
        <p:spPr bwMode="auto">
          <a:xfrm>
            <a:off x="6332538" y="1793875"/>
            <a:ext cx="711200" cy="711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Oval 24"/>
          <p:cNvSpPr>
            <a:spLocks noChangeAspect="1" noChangeArrowheads="1"/>
          </p:cNvSpPr>
          <p:nvPr/>
        </p:nvSpPr>
        <p:spPr bwMode="auto">
          <a:xfrm>
            <a:off x="6570663" y="1704975"/>
            <a:ext cx="198437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Oval 25"/>
          <p:cNvSpPr>
            <a:spLocks noChangeAspect="1" noChangeArrowheads="1"/>
          </p:cNvSpPr>
          <p:nvPr/>
        </p:nvSpPr>
        <p:spPr bwMode="auto">
          <a:xfrm>
            <a:off x="7089775" y="1554163"/>
            <a:ext cx="198438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Oval 26"/>
          <p:cNvSpPr>
            <a:spLocks noChangeAspect="1" noChangeArrowheads="1"/>
          </p:cNvSpPr>
          <p:nvPr/>
        </p:nvSpPr>
        <p:spPr bwMode="auto">
          <a:xfrm>
            <a:off x="6065838" y="1558925"/>
            <a:ext cx="198437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Oval 27"/>
          <p:cNvSpPr>
            <a:spLocks noChangeAspect="1" noChangeArrowheads="1"/>
          </p:cNvSpPr>
          <p:nvPr/>
        </p:nvSpPr>
        <p:spPr bwMode="auto">
          <a:xfrm>
            <a:off x="6053138" y="2498725"/>
            <a:ext cx="198437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>
              <a:solidFill>
                <a:schemeClr val="accent1"/>
              </a:solidFill>
            </a:endParaRPr>
          </a:p>
        </p:txBody>
      </p:sp>
      <p:sp>
        <p:nvSpPr>
          <p:cNvPr id="25628" name="Oval 28"/>
          <p:cNvSpPr>
            <a:spLocks noChangeAspect="1" noChangeArrowheads="1"/>
          </p:cNvSpPr>
          <p:nvPr/>
        </p:nvSpPr>
        <p:spPr bwMode="auto">
          <a:xfrm>
            <a:off x="7089775" y="2498725"/>
            <a:ext cx="198438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Oval 29"/>
          <p:cNvSpPr>
            <a:spLocks noChangeAspect="1" noChangeArrowheads="1"/>
          </p:cNvSpPr>
          <p:nvPr/>
        </p:nvSpPr>
        <p:spPr bwMode="auto">
          <a:xfrm>
            <a:off x="6578600" y="2370138"/>
            <a:ext cx="198438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Oval 30"/>
          <p:cNvSpPr>
            <a:spLocks noChangeArrowheads="1"/>
          </p:cNvSpPr>
          <p:nvPr/>
        </p:nvSpPr>
        <p:spPr bwMode="auto">
          <a:xfrm>
            <a:off x="5683250" y="1125538"/>
            <a:ext cx="2011363" cy="20113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25631" name="Oval 31"/>
          <p:cNvSpPr>
            <a:spLocks noChangeAspect="1" noChangeArrowheads="1"/>
          </p:cNvSpPr>
          <p:nvPr/>
        </p:nvSpPr>
        <p:spPr bwMode="auto">
          <a:xfrm>
            <a:off x="7018338" y="1112838"/>
            <a:ext cx="198437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Oval 32"/>
          <p:cNvSpPr>
            <a:spLocks noChangeAspect="1" noChangeArrowheads="1"/>
          </p:cNvSpPr>
          <p:nvPr/>
        </p:nvSpPr>
        <p:spPr bwMode="auto">
          <a:xfrm>
            <a:off x="6184900" y="1100138"/>
            <a:ext cx="198438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Oval 33"/>
          <p:cNvSpPr>
            <a:spLocks noChangeAspect="1" noChangeArrowheads="1"/>
          </p:cNvSpPr>
          <p:nvPr/>
        </p:nvSpPr>
        <p:spPr bwMode="auto">
          <a:xfrm>
            <a:off x="7496175" y="1616075"/>
            <a:ext cx="198438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Oval 34"/>
          <p:cNvSpPr>
            <a:spLocks noChangeAspect="1" noChangeArrowheads="1"/>
          </p:cNvSpPr>
          <p:nvPr/>
        </p:nvSpPr>
        <p:spPr bwMode="auto">
          <a:xfrm>
            <a:off x="7526338" y="2347913"/>
            <a:ext cx="198437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Oval 35"/>
          <p:cNvSpPr>
            <a:spLocks noChangeAspect="1" noChangeArrowheads="1"/>
          </p:cNvSpPr>
          <p:nvPr/>
        </p:nvSpPr>
        <p:spPr bwMode="auto">
          <a:xfrm>
            <a:off x="7018338" y="2925763"/>
            <a:ext cx="198437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Oval 36"/>
          <p:cNvSpPr>
            <a:spLocks noChangeAspect="1" noChangeArrowheads="1"/>
          </p:cNvSpPr>
          <p:nvPr/>
        </p:nvSpPr>
        <p:spPr bwMode="auto">
          <a:xfrm>
            <a:off x="6184900" y="2938463"/>
            <a:ext cx="198438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Oval 37"/>
          <p:cNvSpPr>
            <a:spLocks noChangeAspect="1" noChangeArrowheads="1"/>
          </p:cNvSpPr>
          <p:nvPr/>
        </p:nvSpPr>
        <p:spPr bwMode="auto">
          <a:xfrm>
            <a:off x="5683250" y="2432050"/>
            <a:ext cx="198438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1803400" y="3209925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400" b="1" u="none">
                <a:latin typeface="Arial" charset="0"/>
              </a:rPr>
              <a:t>Ca</a:t>
            </a:r>
          </a:p>
        </p:txBody>
      </p:sp>
      <p:sp>
        <p:nvSpPr>
          <p:cNvPr id="25639" name="Text Box 39"/>
          <p:cNvSpPr txBox="1">
            <a:spLocks noChangeArrowheads="1"/>
          </p:cNvSpPr>
          <p:nvPr/>
        </p:nvSpPr>
        <p:spPr bwMode="auto">
          <a:xfrm>
            <a:off x="5286375" y="3444875"/>
            <a:ext cx="2840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u="none">
                <a:latin typeface="Arial" charset="0"/>
              </a:rPr>
              <a:t>CHLOR</a:t>
            </a:r>
            <a:r>
              <a:rPr lang="en-US" sz="2000" b="1" u="none">
                <a:solidFill>
                  <a:srgbClr val="CC3300"/>
                </a:solidFill>
                <a:latin typeface="Arial" charset="0"/>
              </a:rPr>
              <a:t>IDE</a:t>
            </a:r>
            <a:r>
              <a:rPr lang="en-US" sz="2000" b="1" u="none">
                <a:latin typeface="Arial" charset="0"/>
              </a:rPr>
              <a:t> IONS</a:t>
            </a:r>
          </a:p>
          <a:p>
            <a:pPr algn="ctr"/>
            <a:r>
              <a:rPr lang="en-US" sz="2000" b="1" u="none">
                <a:latin typeface="Arial" charset="0"/>
              </a:rPr>
              <a:t>2,8,8</a:t>
            </a:r>
          </a:p>
        </p:txBody>
      </p:sp>
      <p:sp>
        <p:nvSpPr>
          <p:cNvPr id="25640" name="Text Box 40"/>
          <p:cNvSpPr txBox="1">
            <a:spLocks noChangeArrowheads="1"/>
          </p:cNvSpPr>
          <p:nvPr/>
        </p:nvSpPr>
        <p:spPr bwMode="auto">
          <a:xfrm>
            <a:off x="6511925" y="51149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400" b="1" u="none">
                <a:latin typeface="Arial" charset="0"/>
              </a:rPr>
              <a:t>C</a:t>
            </a:r>
            <a:r>
              <a:rPr lang="en-GB" sz="2400" b="1" i="1" u="none"/>
              <a:t>l</a:t>
            </a:r>
          </a:p>
        </p:txBody>
      </p:sp>
      <p:sp>
        <p:nvSpPr>
          <p:cNvPr id="25641" name="Oval 41"/>
          <p:cNvSpPr>
            <a:spLocks noChangeArrowheads="1"/>
          </p:cNvSpPr>
          <p:nvPr/>
        </p:nvSpPr>
        <p:spPr bwMode="auto">
          <a:xfrm>
            <a:off x="6061075" y="4613275"/>
            <a:ext cx="1403350" cy="1428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25642" name="Oval 42"/>
          <p:cNvSpPr>
            <a:spLocks noChangeAspect="1" noChangeArrowheads="1"/>
          </p:cNvSpPr>
          <p:nvPr/>
        </p:nvSpPr>
        <p:spPr bwMode="auto">
          <a:xfrm>
            <a:off x="7354888" y="5218113"/>
            <a:ext cx="198437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3" name="Oval 43"/>
          <p:cNvSpPr>
            <a:spLocks noChangeAspect="1" noChangeArrowheads="1"/>
          </p:cNvSpPr>
          <p:nvPr/>
        </p:nvSpPr>
        <p:spPr bwMode="auto">
          <a:xfrm>
            <a:off x="5959475" y="5214938"/>
            <a:ext cx="198438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4" name="Oval 44"/>
          <p:cNvSpPr>
            <a:spLocks noChangeAspect="1" noChangeArrowheads="1"/>
          </p:cNvSpPr>
          <p:nvPr/>
        </p:nvSpPr>
        <p:spPr bwMode="auto">
          <a:xfrm>
            <a:off x="6670675" y="4503738"/>
            <a:ext cx="198438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5" name="Oval 45"/>
          <p:cNvSpPr>
            <a:spLocks noChangeAspect="1" noChangeArrowheads="1"/>
          </p:cNvSpPr>
          <p:nvPr/>
        </p:nvSpPr>
        <p:spPr bwMode="auto">
          <a:xfrm>
            <a:off x="6665913" y="5951538"/>
            <a:ext cx="198437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6" name="Oval 46"/>
          <p:cNvSpPr>
            <a:spLocks noChangeAspect="1" noChangeArrowheads="1"/>
          </p:cNvSpPr>
          <p:nvPr/>
        </p:nvSpPr>
        <p:spPr bwMode="auto">
          <a:xfrm>
            <a:off x="6411913" y="4992688"/>
            <a:ext cx="711200" cy="711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7" name="Oval 47"/>
          <p:cNvSpPr>
            <a:spLocks noChangeAspect="1" noChangeArrowheads="1"/>
          </p:cNvSpPr>
          <p:nvPr/>
        </p:nvSpPr>
        <p:spPr bwMode="auto">
          <a:xfrm>
            <a:off x="6650038" y="4903788"/>
            <a:ext cx="198437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Oval 48"/>
          <p:cNvSpPr>
            <a:spLocks noChangeAspect="1" noChangeArrowheads="1"/>
          </p:cNvSpPr>
          <p:nvPr/>
        </p:nvSpPr>
        <p:spPr bwMode="auto">
          <a:xfrm>
            <a:off x="7169150" y="4752975"/>
            <a:ext cx="198438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9" name="Oval 49"/>
          <p:cNvSpPr>
            <a:spLocks noChangeAspect="1" noChangeArrowheads="1"/>
          </p:cNvSpPr>
          <p:nvPr/>
        </p:nvSpPr>
        <p:spPr bwMode="auto">
          <a:xfrm>
            <a:off x="6145213" y="4757738"/>
            <a:ext cx="198437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0" name="Oval 50"/>
          <p:cNvSpPr>
            <a:spLocks noChangeAspect="1" noChangeArrowheads="1"/>
          </p:cNvSpPr>
          <p:nvPr/>
        </p:nvSpPr>
        <p:spPr bwMode="auto">
          <a:xfrm>
            <a:off x="6132513" y="5697538"/>
            <a:ext cx="198437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>
              <a:solidFill>
                <a:schemeClr val="accent1"/>
              </a:solidFill>
            </a:endParaRPr>
          </a:p>
        </p:txBody>
      </p:sp>
      <p:sp>
        <p:nvSpPr>
          <p:cNvPr id="25651" name="Oval 51"/>
          <p:cNvSpPr>
            <a:spLocks noChangeAspect="1" noChangeArrowheads="1"/>
          </p:cNvSpPr>
          <p:nvPr/>
        </p:nvSpPr>
        <p:spPr bwMode="auto">
          <a:xfrm>
            <a:off x="7169150" y="5697538"/>
            <a:ext cx="198438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2" name="Oval 52"/>
          <p:cNvSpPr>
            <a:spLocks noChangeAspect="1" noChangeArrowheads="1"/>
          </p:cNvSpPr>
          <p:nvPr/>
        </p:nvSpPr>
        <p:spPr bwMode="auto">
          <a:xfrm>
            <a:off x="6657975" y="5568950"/>
            <a:ext cx="198438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3" name="Oval 53"/>
          <p:cNvSpPr>
            <a:spLocks noChangeArrowheads="1"/>
          </p:cNvSpPr>
          <p:nvPr/>
        </p:nvSpPr>
        <p:spPr bwMode="auto">
          <a:xfrm>
            <a:off x="5762625" y="4324350"/>
            <a:ext cx="2011363" cy="20113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25654" name="Oval 54"/>
          <p:cNvSpPr>
            <a:spLocks noChangeAspect="1" noChangeArrowheads="1"/>
          </p:cNvSpPr>
          <p:nvPr/>
        </p:nvSpPr>
        <p:spPr bwMode="auto">
          <a:xfrm>
            <a:off x="7097713" y="4311650"/>
            <a:ext cx="198437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5" name="Oval 55"/>
          <p:cNvSpPr>
            <a:spLocks noChangeAspect="1" noChangeArrowheads="1"/>
          </p:cNvSpPr>
          <p:nvPr/>
        </p:nvSpPr>
        <p:spPr bwMode="auto">
          <a:xfrm>
            <a:off x="6264275" y="4298950"/>
            <a:ext cx="198438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6" name="Oval 56"/>
          <p:cNvSpPr>
            <a:spLocks noChangeAspect="1" noChangeArrowheads="1"/>
          </p:cNvSpPr>
          <p:nvPr/>
        </p:nvSpPr>
        <p:spPr bwMode="auto">
          <a:xfrm>
            <a:off x="7575550" y="4814888"/>
            <a:ext cx="198438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7" name="Oval 57"/>
          <p:cNvSpPr>
            <a:spLocks noChangeAspect="1" noChangeArrowheads="1"/>
          </p:cNvSpPr>
          <p:nvPr/>
        </p:nvSpPr>
        <p:spPr bwMode="auto">
          <a:xfrm>
            <a:off x="7605713" y="5546725"/>
            <a:ext cx="198437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8" name="Oval 58"/>
          <p:cNvSpPr>
            <a:spLocks noChangeAspect="1" noChangeArrowheads="1"/>
          </p:cNvSpPr>
          <p:nvPr/>
        </p:nvSpPr>
        <p:spPr bwMode="auto">
          <a:xfrm>
            <a:off x="7097713" y="6124575"/>
            <a:ext cx="198437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9" name="Oval 59"/>
          <p:cNvSpPr>
            <a:spLocks noChangeAspect="1" noChangeArrowheads="1"/>
          </p:cNvSpPr>
          <p:nvPr/>
        </p:nvSpPr>
        <p:spPr bwMode="auto">
          <a:xfrm>
            <a:off x="6264275" y="6137275"/>
            <a:ext cx="198438" cy="198438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0" name="Oval 60"/>
          <p:cNvSpPr>
            <a:spLocks noChangeAspect="1" noChangeArrowheads="1"/>
          </p:cNvSpPr>
          <p:nvPr/>
        </p:nvSpPr>
        <p:spPr bwMode="auto">
          <a:xfrm>
            <a:off x="5762625" y="5630863"/>
            <a:ext cx="198438" cy="198437"/>
          </a:xfrm>
          <a:prstGeom prst="ellipse">
            <a:avLst/>
          </a:prstGeom>
          <a:solidFill>
            <a:srgbClr val="3399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1" name="Oval 62"/>
          <p:cNvSpPr>
            <a:spLocks noChangeAspect="1" noChangeArrowheads="1"/>
          </p:cNvSpPr>
          <p:nvPr/>
        </p:nvSpPr>
        <p:spPr bwMode="auto">
          <a:xfrm>
            <a:off x="2997200" y="3603625"/>
            <a:ext cx="198438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2" name="Oval 63"/>
          <p:cNvSpPr>
            <a:spLocks noChangeAspect="1" noChangeArrowheads="1"/>
          </p:cNvSpPr>
          <p:nvPr/>
        </p:nvSpPr>
        <p:spPr bwMode="auto">
          <a:xfrm>
            <a:off x="1093788" y="3651250"/>
            <a:ext cx="198437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3" name="Oval 64"/>
          <p:cNvSpPr>
            <a:spLocks noChangeAspect="1" noChangeArrowheads="1"/>
          </p:cNvSpPr>
          <p:nvPr/>
        </p:nvSpPr>
        <p:spPr bwMode="auto">
          <a:xfrm>
            <a:off x="1677988" y="2406650"/>
            <a:ext cx="198437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4" name="Oval 65"/>
          <p:cNvSpPr>
            <a:spLocks noChangeAspect="1" noChangeArrowheads="1"/>
          </p:cNvSpPr>
          <p:nvPr/>
        </p:nvSpPr>
        <p:spPr bwMode="auto">
          <a:xfrm>
            <a:off x="1584325" y="4210050"/>
            <a:ext cx="198438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5" name="Oval 66"/>
          <p:cNvSpPr>
            <a:spLocks noChangeAspect="1" noChangeArrowheads="1"/>
          </p:cNvSpPr>
          <p:nvPr/>
        </p:nvSpPr>
        <p:spPr bwMode="auto">
          <a:xfrm>
            <a:off x="2443163" y="2414588"/>
            <a:ext cx="198437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6" name="Oval 67"/>
          <p:cNvSpPr>
            <a:spLocks noChangeAspect="1" noChangeArrowheads="1"/>
          </p:cNvSpPr>
          <p:nvPr/>
        </p:nvSpPr>
        <p:spPr bwMode="auto">
          <a:xfrm>
            <a:off x="1101725" y="2965450"/>
            <a:ext cx="198438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7" name="Oval 68"/>
          <p:cNvSpPr>
            <a:spLocks noChangeAspect="1" noChangeArrowheads="1"/>
          </p:cNvSpPr>
          <p:nvPr/>
        </p:nvSpPr>
        <p:spPr bwMode="auto">
          <a:xfrm>
            <a:off x="2943225" y="2914650"/>
            <a:ext cx="198438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>
              <a:solidFill>
                <a:schemeClr val="accent1"/>
              </a:solidFill>
            </a:endParaRPr>
          </a:p>
        </p:txBody>
      </p:sp>
      <p:sp>
        <p:nvSpPr>
          <p:cNvPr id="25668" name="Oval 69"/>
          <p:cNvSpPr>
            <a:spLocks noChangeAspect="1" noChangeArrowheads="1"/>
          </p:cNvSpPr>
          <p:nvPr/>
        </p:nvSpPr>
        <p:spPr bwMode="auto">
          <a:xfrm>
            <a:off x="2481263" y="4210050"/>
            <a:ext cx="198437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9" name="Oval 70"/>
          <p:cNvSpPr>
            <a:spLocks noChangeAspect="1" noChangeArrowheads="1"/>
          </p:cNvSpPr>
          <p:nvPr/>
        </p:nvSpPr>
        <p:spPr bwMode="auto">
          <a:xfrm>
            <a:off x="5659438" y="1655763"/>
            <a:ext cx="198437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0" name="Oval 71"/>
          <p:cNvSpPr>
            <a:spLocks noChangeAspect="1" noChangeArrowheads="1"/>
          </p:cNvSpPr>
          <p:nvPr/>
        </p:nvSpPr>
        <p:spPr bwMode="auto">
          <a:xfrm>
            <a:off x="5724525" y="4852988"/>
            <a:ext cx="198438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2" name="Text Box 74"/>
          <p:cNvSpPr txBox="1">
            <a:spLocks noChangeArrowheads="1"/>
          </p:cNvSpPr>
          <p:nvPr/>
        </p:nvSpPr>
        <p:spPr bwMode="auto">
          <a:xfrm>
            <a:off x="2105025" y="3124200"/>
            <a:ext cx="477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u="none">
                <a:solidFill>
                  <a:srgbClr val="CC3300"/>
                </a:solidFill>
                <a:latin typeface="Arial" charset="0"/>
              </a:rPr>
              <a:t>2+</a:t>
            </a:r>
            <a:endParaRPr lang="en-US"/>
          </a:p>
        </p:txBody>
      </p:sp>
      <p:sp>
        <p:nvSpPr>
          <p:cNvPr id="25673" name="Line 75"/>
          <p:cNvSpPr>
            <a:spLocks noChangeShapeType="1"/>
          </p:cNvSpPr>
          <p:nvPr/>
        </p:nvSpPr>
        <p:spPr bwMode="auto">
          <a:xfrm>
            <a:off x="6832600" y="2008188"/>
            <a:ext cx="1016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4" name="Line 76"/>
          <p:cNvSpPr>
            <a:spLocks noChangeShapeType="1"/>
          </p:cNvSpPr>
          <p:nvPr/>
        </p:nvSpPr>
        <p:spPr bwMode="auto">
          <a:xfrm>
            <a:off x="6896100" y="5195888"/>
            <a:ext cx="1016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5" name="Text Box 77"/>
          <p:cNvSpPr txBox="1">
            <a:spLocks noChangeArrowheads="1"/>
          </p:cNvSpPr>
          <p:nvPr/>
        </p:nvSpPr>
        <p:spPr bwMode="auto">
          <a:xfrm>
            <a:off x="1138238" y="6451600"/>
            <a:ext cx="6757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u="none">
                <a:solidFill>
                  <a:srgbClr val="663300"/>
                </a:solidFill>
                <a:latin typeface="Arial" charset="0"/>
              </a:rPr>
              <a:t>PRESS THE SPACE BAR TO START / ADVANCE AN ANIMATION</a:t>
            </a:r>
          </a:p>
        </p:txBody>
      </p:sp>
    </p:spTree>
    <p:extLst>
      <p:ext uri="{BB962C8B-B14F-4D97-AF65-F5344CB8AC3E}">
        <p14:creationId xmlns:p14="http://schemas.microsoft.com/office/powerpoint/2010/main" val="22452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905000" y="2921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MAGNESIUM OXIDE</a:t>
            </a:r>
          </a:p>
        </p:txBody>
      </p:sp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1436688" y="1762125"/>
            <a:ext cx="1403350" cy="1428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27652" name="Oval 4"/>
          <p:cNvSpPr>
            <a:spLocks noChangeAspect="1" noChangeArrowheads="1"/>
          </p:cNvSpPr>
          <p:nvPr/>
        </p:nvSpPr>
        <p:spPr bwMode="auto">
          <a:xfrm>
            <a:off x="2730500" y="2366963"/>
            <a:ext cx="198438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Oval 5"/>
          <p:cNvSpPr>
            <a:spLocks noChangeAspect="1" noChangeArrowheads="1"/>
          </p:cNvSpPr>
          <p:nvPr/>
        </p:nvSpPr>
        <p:spPr bwMode="auto">
          <a:xfrm>
            <a:off x="1335088" y="2363788"/>
            <a:ext cx="198437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Oval 6"/>
          <p:cNvSpPr>
            <a:spLocks noChangeAspect="1" noChangeArrowheads="1"/>
          </p:cNvSpPr>
          <p:nvPr/>
        </p:nvSpPr>
        <p:spPr bwMode="auto">
          <a:xfrm>
            <a:off x="2046288" y="1652588"/>
            <a:ext cx="198437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Oval 7"/>
          <p:cNvSpPr>
            <a:spLocks noChangeAspect="1" noChangeArrowheads="1"/>
          </p:cNvSpPr>
          <p:nvPr/>
        </p:nvSpPr>
        <p:spPr bwMode="auto">
          <a:xfrm>
            <a:off x="2041525" y="3100388"/>
            <a:ext cx="198438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496050" y="2243138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 b="1" u="none">
                <a:latin typeface="Arial" charset="0"/>
              </a:rPr>
              <a:t>O</a:t>
            </a:r>
          </a:p>
        </p:txBody>
      </p:sp>
      <p:sp>
        <p:nvSpPr>
          <p:cNvPr id="27657" name="Oval 9"/>
          <p:cNvSpPr>
            <a:spLocks noChangeAspect="1" noChangeArrowheads="1"/>
          </p:cNvSpPr>
          <p:nvPr/>
        </p:nvSpPr>
        <p:spPr bwMode="auto">
          <a:xfrm>
            <a:off x="1787525" y="2141538"/>
            <a:ext cx="711200" cy="711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Oval 10"/>
          <p:cNvSpPr>
            <a:spLocks noChangeAspect="1" noChangeArrowheads="1"/>
          </p:cNvSpPr>
          <p:nvPr/>
        </p:nvSpPr>
        <p:spPr bwMode="auto">
          <a:xfrm>
            <a:off x="2025650" y="2052638"/>
            <a:ext cx="198438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896938" y="4019550"/>
            <a:ext cx="2654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u="none">
                <a:latin typeface="Arial" charset="0"/>
              </a:rPr>
              <a:t>MAGNESIUM ATOM</a:t>
            </a:r>
          </a:p>
          <a:p>
            <a:pPr algn="ctr"/>
            <a:r>
              <a:rPr lang="en-US" sz="2000" b="1" u="none">
                <a:latin typeface="Arial" charset="0"/>
              </a:rPr>
              <a:t>2,8,2</a:t>
            </a:r>
          </a:p>
        </p:txBody>
      </p:sp>
      <p:sp>
        <p:nvSpPr>
          <p:cNvPr id="27660" name="Oval 12"/>
          <p:cNvSpPr>
            <a:spLocks noChangeAspect="1" noChangeArrowheads="1"/>
          </p:cNvSpPr>
          <p:nvPr/>
        </p:nvSpPr>
        <p:spPr bwMode="auto">
          <a:xfrm>
            <a:off x="2544763" y="1901825"/>
            <a:ext cx="198437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Oval 13"/>
          <p:cNvSpPr>
            <a:spLocks noChangeAspect="1" noChangeArrowheads="1"/>
          </p:cNvSpPr>
          <p:nvPr/>
        </p:nvSpPr>
        <p:spPr bwMode="auto">
          <a:xfrm>
            <a:off x="1520825" y="1906588"/>
            <a:ext cx="198438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Oval 14"/>
          <p:cNvSpPr>
            <a:spLocks noChangeAspect="1" noChangeArrowheads="1"/>
          </p:cNvSpPr>
          <p:nvPr/>
        </p:nvSpPr>
        <p:spPr bwMode="auto">
          <a:xfrm>
            <a:off x="1508125" y="2846388"/>
            <a:ext cx="198438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>
              <a:solidFill>
                <a:schemeClr val="accent1"/>
              </a:solidFill>
            </a:endParaRPr>
          </a:p>
        </p:txBody>
      </p:sp>
      <p:sp>
        <p:nvSpPr>
          <p:cNvPr id="27663" name="Oval 15"/>
          <p:cNvSpPr>
            <a:spLocks noChangeAspect="1" noChangeArrowheads="1"/>
          </p:cNvSpPr>
          <p:nvPr/>
        </p:nvSpPr>
        <p:spPr bwMode="auto">
          <a:xfrm>
            <a:off x="2544763" y="2846388"/>
            <a:ext cx="198437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Oval 16"/>
          <p:cNvSpPr>
            <a:spLocks noChangeAspect="1" noChangeArrowheads="1"/>
          </p:cNvSpPr>
          <p:nvPr/>
        </p:nvSpPr>
        <p:spPr bwMode="auto">
          <a:xfrm>
            <a:off x="2033588" y="2717800"/>
            <a:ext cx="198437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Oval 17"/>
          <p:cNvSpPr>
            <a:spLocks noChangeArrowheads="1"/>
          </p:cNvSpPr>
          <p:nvPr/>
        </p:nvSpPr>
        <p:spPr bwMode="auto">
          <a:xfrm>
            <a:off x="1138238" y="1473200"/>
            <a:ext cx="2011362" cy="20113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5981700" y="1706563"/>
            <a:ext cx="1403350" cy="1428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27667" name="Oval 19"/>
          <p:cNvSpPr>
            <a:spLocks noChangeAspect="1" noChangeArrowheads="1"/>
          </p:cNvSpPr>
          <p:nvPr/>
        </p:nvSpPr>
        <p:spPr bwMode="auto">
          <a:xfrm>
            <a:off x="7275513" y="2311400"/>
            <a:ext cx="198437" cy="198438"/>
          </a:xfrm>
          <a:prstGeom prst="ellipse">
            <a:avLst/>
          </a:prstGeom>
          <a:solidFill>
            <a:srgbClr val="CC33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Oval 20"/>
          <p:cNvSpPr>
            <a:spLocks noChangeAspect="1" noChangeArrowheads="1"/>
          </p:cNvSpPr>
          <p:nvPr/>
        </p:nvSpPr>
        <p:spPr bwMode="auto">
          <a:xfrm>
            <a:off x="5880100" y="2308225"/>
            <a:ext cx="198438" cy="198438"/>
          </a:xfrm>
          <a:prstGeom prst="ellipse">
            <a:avLst/>
          </a:prstGeom>
          <a:solidFill>
            <a:srgbClr val="CC33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Oval 21"/>
          <p:cNvSpPr>
            <a:spLocks noChangeAspect="1" noChangeArrowheads="1"/>
          </p:cNvSpPr>
          <p:nvPr/>
        </p:nvSpPr>
        <p:spPr bwMode="auto">
          <a:xfrm>
            <a:off x="6578600" y="1597025"/>
            <a:ext cx="198438" cy="198438"/>
          </a:xfrm>
          <a:prstGeom prst="ellipse">
            <a:avLst/>
          </a:prstGeom>
          <a:solidFill>
            <a:srgbClr val="CC33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Oval 22"/>
          <p:cNvSpPr>
            <a:spLocks noChangeAspect="1" noChangeArrowheads="1"/>
          </p:cNvSpPr>
          <p:nvPr/>
        </p:nvSpPr>
        <p:spPr bwMode="auto">
          <a:xfrm>
            <a:off x="6573838" y="3044825"/>
            <a:ext cx="198437" cy="198438"/>
          </a:xfrm>
          <a:prstGeom prst="ellipse">
            <a:avLst/>
          </a:prstGeom>
          <a:solidFill>
            <a:srgbClr val="CC33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Oval 23"/>
          <p:cNvSpPr>
            <a:spLocks noChangeAspect="1" noChangeArrowheads="1"/>
          </p:cNvSpPr>
          <p:nvPr/>
        </p:nvSpPr>
        <p:spPr bwMode="auto">
          <a:xfrm>
            <a:off x="6332538" y="2085975"/>
            <a:ext cx="711200" cy="711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Oval 24"/>
          <p:cNvSpPr>
            <a:spLocks noChangeAspect="1" noChangeArrowheads="1"/>
          </p:cNvSpPr>
          <p:nvPr/>
        </p:nvSpPr>
        <p:spPr bwMode="auto">
          <a:xfrm>
            <a:off x="6570663" y="1997075"/>
            <a:ext cx="198437" cy="198438"/>
          </a:xfrm>
          <a:prstGeom prst="ellipse">
            <a:avLst/>
          </a:prstGeom>
          <a:solidFill>
            <a:srgbClr val="CC33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Oval 25"/>
          <p:cNvSpPr>
            <a:spLocks noChangeAspect="1" noChangeArrowheads="1"/>
          </p:cNvSpPr>
          <p:nvPr/>
        </p:nvSpPr>
        <p:spPr bwMode="auto">
          <a:xfrm>
            <a:off x="7089775" y="1846263"/>
            <a:ext cx="198438" cy="198437"/>
          </a:xfrm>
          <a:prstGeom prst="ellipse">
            <a:avLst/>
          </a:prstGeom>
          <a:solidFill>
            <a:srgbClr val="CC33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Oval 28"/>
          <p:cNvSpPr>
            <a:spLocks noChangeAspect="1" noChangeArrowheads="1"/>
          </p:cNvSpPr>
          <p:nvPr/>
        </p:nvSpPr>
        <p:spPr bwMode="auto">
          <a:xfrm>
            <a:off x="7089775" y="2790825"/>
            <a:ext cx="198438" cy="198438"/>
          </a:xfrm>
          <a:prstGeom prst="ellipse">
            <a:avLst/>
          </a:prstGeom>
          <a:solidFill>
            <a:srgbClr val="CC33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Oval 29"/>
          <p:cNvSpPr>
            <a:spLocks noChangeAspect="1" noChangeArrowheads="1"/>
          </p:cNvSpPr>
          <p:nvPr/>
        </p:nvSpPr>
        <p:spPr bwMode="auto">
          <a:xfrm>
            <a:off x="6578600" y="2662238"/>
            <a:ext cx="198438" cy="198437"/>
          </a:xfrm>
          <a:prstGeom prst="ellipse">
            <a:avLst/>
          </a:prstGeom>
          <a:solidFill>
            <a:srgbClr val="CC33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Text Box 38"/>
          <p:cNvSpPr txBox="1">
            <a:spLocks noChangeArrowheads="1"/>
          </p:cNvSpPr>
          <p:nvPr/>
        </p:nvSpPr>
        <p:spPr bwMode="auto">
          <a:xfrm>
            <a:off x="1905000" y="2312988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 b="1" u="none">
                <a:latin typeface="Arial" charset="0"/>
              </a:rPr>
              <a:t>Mg</a:t>
            </a:r>
          </a:p>
        </p:txBody>
      </p:sp>
      <p:sp>
        <p:nvSpPr>
          <p:cNvPr id="27677" name="Text Box 39"/>
          <p:cNvSpPr txBox="1">
            <a:spLocks noChangeArrowheads="1"/>
          </p:cNvSpPr>
          <p:nvPr/>
        </p:nvSpPr>
        <p:spPr bwMode="auto">
          <a:xfrm>
            <a:off x="5286375" y="4019550"/>
            <a:ext cx="2840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u="none">
                <a:latin typeface="Arial" charset="0"/>
              </a:rPr>
              <a:t>OXYGEN ATOM</a:t>
            </a:r>
          </a:p>
          <a:p>
            <a:pPr algn="ctr"/>
            <a:r>
              <a:rPr lang="en-US" sz="2000" b="1" u="none">
                <a:latin typeface="Arial" charset="0"/>
              </a:rPr>
              <a:t>2,6</a:t>
            </a:r>
          </a:p>
        </p:txBody>
      </p:sp>
      <p:sp>
        <p:nvSpPr>
          <p:cNvPr id="97320" name="Oval 40"/>
          <p:cNvSpPr>
            <a:spLocks noChangeAspect="1" noChangeArrowheads="1"/>
          </p:cNvSpPr>
          <p:nvPr/>
        </p:nvSpPr>
        <p:spPr bwMode="auto">
          <a:xfrm>
            <a:off x="2046288" y="1373188"/>
            <a:ext cx="198437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42" name="Oval 62"/>
          <p:cNvSpPr>
            <a:spLocks noChangeAspect="1" noChangeArrowheads="1"/>
          </p:cNvSpPr>
          <p:nvPr/>
        </p:nvSpPr>
        <p:spPr bwMode="auto">
          <a:xfrm>
            <a:off x="2063750" y="3384550"/>
            <a:ext cx="198438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Text Box 65"/>
          <p:cNvSpPr txBox="1">
            <a:spLocks noChangeArrowheads="1"/>
          </p:cNvSpPr>
          <p:nvPr/>
        </p:nvSpPr>
        <p:spPr bwMode="auto">
          <a:xfrm>
            <a:off x="1138238" y="6451600"/>
            <a:ext cx="6757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u="none">
                <a:solidFill>
                  <a:srgbClr val="663300"/>
                </a:solidFill>
                <a:latin typeface="Arial" charset="0"/>
              </a:rPr>
              <a:t>PRESS THE SPACE BAR TO START / ADVANCE AN ANIMATION</a:t>
            </a:r>
          </a:p>
        </p:txBody>
      </p:sp>
    </p:spTree>
    <p:extLst>
      <p:ext uri="{BB962C8B-B14F-4D97-AF65-F5344CB8AC3E}">
        <p14:creationId xmlns:p14="http://schemas.microsoft.com/office/powerpoint/2010/main" val="133164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C 0.02205 -0.00903 0.08646 -0.04491 0.13281 -0.04954 C 0.17917 -0.05416 0.22673 -0.04699 0.27795 -0.02754 C 0.32917 -0.0081 0.4066 0.04722 0.44045 0.0669 " pathEditMode="fixed" rAng="0" ptsTypes="aaaa">
                                      <p:cBhvr>
                                        <p:cTn id="6" dur="3000" fill="hold"/>
                                        <p:tgtEl>
                                          <p:spTgt spid="97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31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0.01979 0.00764 0.06528 0.04444 0.1191 0.04583 C 0.17292 0.04722 0.26996 0.03079 0.32326 0.0088 C 0.37656 -0.0132 0.41458 -0.06597 0.43854 -0.08565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97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20" grpId="0" animBg="1"/>
      <p:bldP spid="9734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1905000" y="2921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MAGNESIUM OXIDE</a:t>
            </a:r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1436688" y="1762125"/>
            <a:ext cx="1403350" cy="1428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28676" name="Oval 4"/>
          <p:cNvSpPr>
            <a:spLocks noChangeAspect="1" noChangeArrowheads="1"/>
          </p:cNvSpPr>
          <p:nvPr/>
        </p:nvSpPr>
        <p:spPr bwMode="auto">
          <a:xfrm>
            <a:off x="2730500" y="2366963"/>
            <a:ext cx="198438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Oval 5"/>
          <p:cNvSpPr>
            <a:spLocks noChangeAspect="1" noChangeArrowheads="1"/>
          </p:cNvSpPr>
          <p:nvPr/>
        </p:nvSpPr>
        <p:spPr bwMode="auto">
          <a:xfrm>
            <a:off x="1335088" y="2363788"/>
            <a:ext cx="198437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Oval 6"/>
          <p:cNvSpPr>
            <a:spLocks noChangeAspect="1" noChangeArrowheads="1"/>
          </p:cNvSpPr>
          <p:nvPr/>
        </p:nvSpPr>
        <p:spPr bwMode="auto">
          <a:xfrm>
            <a:off x="2046288" y="1652588"/>
            <a:ext cx="198437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Oval 7"/>
          <p:cNvSpPr>
            <a:spLocks noChangeAspect="1" noChangeArrowheads="1"/>
          </p:cNvSpPr>
          <p:nvPr/>
        </p:nvSpPr>
        <p:spPr bwMode="auto">
          <a:xfrm>
            <a:off x="2041525" y="3100388"/>
            <a:ext cx="198438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Oval 9"/>
          <p:cNvSpPr>
            <a:spLocks noChangeAspect="1" noChangeArrowheads="1"/>
          </p:cNvSpPr>
          <p:nvPr/>
        </p:nvSpPr>
        <p:spPr bwMode="auto">
          <a:xfrm>
            <a:off x="1787525" y="2141538"/>
            <a:ext cx="711200" cy="711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Oval 10"/>
          <p:cNvSpPr>
            <a:spLocks noChangeAspect="1" noChangeArrowheads="1"/>
          </p:cNvSpPr>
          <p:nvPr/>
        </p:nvSpPr>
        <p:spPr bwMode="auto">
          <a:xfrm>
            <a:off x="2025650" y="2052638"/>
            <a:ext cx="198438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896938" y="4019550"/>
            <a:ext cx="2654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u="none">
                <a:latin typeface="Arial" charset="0"/>
              </a:rPr>
              <a:t>MAGNESIUM ION</a:t>
            </a:r>
          </a:p>
          <a:p>
            <a:pPr algn="ctr"/>
            <a:r>
              <a:rPr lang="en-US" sz="2000" b="1" u="none">
                <a:latin typeface="Arial" charset="0"/>
              </a:rPr>
              <a:t>2,8</a:t>
            </a:r>
          </a:p>
        </p:txBody>
      </p:sp>
      <p:sp>
        <p:nvSpPr>
          <p:cNvPr id="28683" name="Oval 12"/>
          <p:cNvSpPr>
            <a:spLocks noChangeAspect="1" noChangeArrowheads="1"/>
          </p:cNvSpPr>
          <p:nvPr/>
        </p:nvSpPr>
        <p:spPr bwMode="auto">
          <a:xfrm>
            <a:off x="2544763" y="1901825"/>
            <a:ext cx="198437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Oval 13"/>
          <p:cNvSpPr>
            <a:spLocks noChangeAspect="1" noChangeArrowheads="1"/>
          </p:cNvSpPr>
          <p:nvPr/>
        </p:nvSpPr>
        <p:spPr bwMode="auto">
          <a:xfrm>
            <a:off x="1520825" y="1906588"/>
            <a:ext cx="198438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Oval 14"/>
          <p:cNvSpPr>
            <a:spLocks noChangeAspect="1" noChangeArrowheads="1"/>
          </p:cNvSpPr>
          <p:nvPr/>
        </p:nvSpPr>
        <p:spPr bwMode="auto">
          <a:xfrm>
            <a:off x="1508125" y="2846388"/>
            <a:ext cx="198438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>
              <a:solidFill>
                <a:schemeClr val="accent1"/>
              </a:solidFill>
            </a:endParaRPr>
          </a:p>
        </p:txBody>
      </p:sp>
      <p:sp>
        <p:nvSpPr>
          <p:cNvPr id="28686" name="Oval 15"/>
          <p:cNvSpPr>
            <a:spLocks noChangeAspect="1" noChangeArrowheads="1"/>
          </p:cNvSpPr>
          <p:nvPr/>
        </p:nvSpPr>
        <p:spPr bwMode="auto">
          <a:xfrm>
            <a:off x="2544763" y="2846388"/>
            <a:ext cx="198437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Oval 16"/>
          <p:cNvSpPr>
            <a:spLocks noChangeAspect="1" noChangeArrowheads="1"/>
          </p:cNvSpPr>
          <p:nvPr/>
        </p:nvSpPr>
        <p:spPr bwMode="auto">
          <a:xfrm>
            <a:off x="2033588" y="2717800"/>
            <a:ext cx="198437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Oval 18"/>
          <p:cNvSpPr>
            <a:spLocks noChangeArrowheads="1"/>
          </p:cNvSpPr>
          <p:nvPr/>
        </p:nvSpPr>
        <p:spPr bwMode="auto">
          <a:xfrm>
            <a:off x="5981700" y="1706563"/>
            <a:ext cx="1403350" cy="1428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u="none"/>
          </a:p>
        </p:txBody>
      </p:sp>
      <p:sp>
        <p:nvSpPr>
          <p:cNvPr id="28689" name="Oval 19"/>
          <p:cNvSpPr>
            <a:spLocks noChangeAspect="1" noChangeArrowheads="1"/>
          </p:cNvSpPr>
          <p:nvPr/>
        </p:nvSpPr>
        <p:spPr bwMode="auto">
          <a:xfrm>
            <a:off x="7275513" y="2311400"/>
            <a:ext cx="198437" cy="198438"/>
          </a:xfrm>
          <a:prstGeom prst="ellipse">
            <a:avLst/>
          </a:prstGeom>
          <a:solidFill>
            <a:srgbClr val="CC33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Oval 20"/>
          <p:cNvSpPr>
            <a:spLocks noChangeAspect="1" noChangeArrowheads="1"/>
          </p:cNvSpPr>
          <p:nvPr/>
        </p:nvSpPr>
        <p:spPr bwMode="auto">
          <a:xfrm>
            <a:off x="5880100" y="2308225"/>
            <a:ext cx="198438" cy="198438"/>
          </a:xfrm>
          <a:prstGeom prst="ellipse">
            <a:avLst/>
          </a:prstGeom>
          <a:solidFill>
            <a:srgbClr val="CC33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Oval 21"/>
          <p:cNvSpPr>
            <a:spLocks noChangeAspect="1" noChangeArrowheads="1"/>
          </p:cNvSpPr>
          <p:nvPr/>
        </p:nvSpPr>
        <p:spPr bwMode="auto">
          <a:xfrm>
            <a:off x="6578600" y="1597025"/>
            <a:ext cx="198438" cy="198438"/>
          </a:xfrm>
          <a:prstGeom prst="ellipse">
            <a:avLst/>
          </a:prstGeom>
          <a:solidFill>
            <a:srgbClr val="CC33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Oval 22"/>
          <p:cNvSpPr>
            <a:spLocks noChangeAspect="1" noChangeArrowheads="1"/>
          </p:cNvSpPr>
          <p:nvPr/>
        </p:nvSpPr>
        <p:spPr bwMode="auto">
          <a:xfrm>
            <a:off x="6573838" y="3044825"/>
            <a:ext cx="198437" cy="198438"/>
          </a:xfrm>
          <a:prstGeom prst="ellipse">
            <a:avLst/>
          </a:prstGeom>
          <a:solidFill>
            <a:srgbClr val="CC33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Oval 23"/>
          <p:cNvSpPr>
            <a:spLocks noChangeAspect="1" noChangeArrowheads="1"/>
          </p:cNvSpPr>
          <p:nvPr/>
        </p:nvSpPr>
        <p:spPr bwMode="auto">
          <a:xfrm>
            <a:off x="6332538" y="2085975"/>
            <a:ext cx="711200" cy="711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Oval 24"/>
          <p:cNvSpPr>
            <a:spLocks noChangeAspect="1" noChangeArrowheads="1"/>
          </p:cNvSpPr>
          <p:nvPr/>
        </p:nvSpPr>
        <p:spPr bwMode="auto">
          <a:xfrm>
            <a:off x="6570663" y="1997075"/>
            <a:ext cx="198437" cy="198438"/>
          </a:xfrm>
          <a:prstGeom prst="ellipse">
            <a:avLst/>
          </a:prstGeom>
          <a:solidFill>
            <a:srgbClr val="CC33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Oval 25"/>
          <p:cNvSpPr>
            <a:spLocks noChangeAspect="1" noChangeArrowheads="1"/>
          </p:cNvSpPr>
          <p:nvPr/>
        </p:nvSpPr>
        <p:spPr bwMode="auto">
          <a:xfrm>
            <a:off x="7089775" y="1846263"/>
            <a:ext cx="198438" cy="198437"/>
          </a:xfrm>
          <a:prstGeom prst="ellipse">
            <a:avLst/>
          </a:prstGeom>
          <a:solidFill>
            <a:srgbClr val="CC33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Oval 26"/>
          <p:cNvSpPr>
            <a:spLocks noChangeAspect="1" noChangeArrowheads="1"/>
          </p:cNvSpPr>
          <p:nvPr/>
        </p:nvSpPr>
        <p:spPr bwMode="auto">
          <a:xfrm>
            <a:off x="7089775" y="2790825"/>
            <a:ext cx="198438" cy="198438"/>
          </a:xfrm>
          <a:prstGeom prst="ellipse">
            <a:avLst/>
          </a:prstGeom>
          <a:solidFill>
            <a:srgbClr val="CC33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Oval 27"/>
          <p:cNvSpPr>
            <a:spLocks noChangeAspect="1" noChangeArrowheads="1"/>
          </p:cNvSpPr>
          <p:nvPr/>
        </p:nvSpPr>
        <p:spPr bwMode="auto">
          <a:xfrm>
            <a:off x="6578600" y="2662238"/>
            <a:ext cx="198438" cy="198437"/>
          </a:xfrm>
          <a:prstGeom prst="ellipse">
            <a:avLst/>
          </a:prstGeom>
          <a:solidFill>
            <a:srgbClr val="CC33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Text Box 28"/>
          <p:cNvSpPr txBox="1">
            <a:spLocks noChangeArrowheads="1"/>
          </p:cNvSpPr>
          <p:nvPr/>
        </p:nvSpPr>
        <p:spPr bwMode="auto">
          <a:xfrm>
            <a:off x="1828800" y="2312988"/>
            <a:ext cx="687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 b="1" u="none">
                <a:latin typeface="Arial" charset="0"/>
              </a:rPr>
              <a:t>Mg</a:t>
            </a:r>
            <a:r>
              <a:rPr lang="en-GB" sz="1800" b="1" u="none" baseline="30000">
                <a:latin typeface="Arial" charset="0"/>
              </a:rPr>
              <a:t>2+</a:t>
            </a:r>
          </a:p>
        </p:txBody>
      </p:sp>
      <p:sp>
        <p:nvSpPr>
          <p:cNvPr id="28699" name="Text Box 29"/>
          <p:cNvSpPr txBox="1">
            <a:spLocks noChangeArrowheads="1"/>
          </p:cNvSpPr>
          <p:nvPr/>
        </p:nvSpPr>
        <p:spPr bwMode="auto">
          <a:xfrm>
            <a:off x="5286375" y="4019550"/>
            <a:ext cx="2840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u="none">
                <a:latin typeface="Arial" charset="0"/>
              </a:rPr>
              <a:t>OX</a:t>
            </a:r>
            <a:r>
              <a:rPr lang="en-US" sz="2000" b="1" u="none">
                <a:solidFill>
                  <a:srgbClr val="CC3300"/>
                </a:solidFill>
                <a:latin typeface="Arial" charset="0"/>
              </a:rPr>
              <a:t>IDE</a:t>
            </a:r>
            <a:r>
              <a:rPr lang="en-US" sz="2000" b="1" u="none">
                <a:latin typeface="Arial" charset="0"/>
              </a:rPr>
              <a:t> ION</a:t>
            </a:r>
          </a:p>
          <a:p>
            <a:pPr algn="ctr"/>
            <a:r>
              <a:rPr lang="en-US" sz="2000" b="1" u="none">
                <a:latin typeface="Arial" charset="0"/>
              </a:rPr>
              <a:t>2,8</a:t>
            </a:r>
          </a:p>
        </p:txBody>
      </p:sp>
      <p:sp>
        <p:nvSpPr>
          <p:cNvPr id="28700" name="Oval 30"/>
          <p:cNvSpPr>
            <a:spLocks noChangeAspect="1" noChangeArrowheads="1"/>
          </p:cNvSpPr>
          <p:nvPr/>
        </p:nvSpPr>
        <p:spPr bwMode="auto">
          <a:xfrm>
            <a:off x="6078538" y="1828800"/>
            <a:ext cx="198437" cy="198438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1" name="Oval 31"/>
          <p:cNvSpPr>
            <a:spLocks noChangeAspect="1" noChangeArrowheads="1"/>
          </p:cNvSpPr>
          <p:nvPr/>
        </p:nvSpPr>
        <p:spPr bwMode="auto">
          <a:xfrm>
            <a:off x="6065838" y="2795588"/>
            <a:ext cx="198437" cy="198437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2" name="Text Box 32"/>
          <p:cNvSpPr txBox="1">
            <a:spLocks noChangeArrowheads="1"/>
          </p:cNvSpPr>
          <p:nvPr/>
        </p:nvSpPr>
        <p:spPr bwMode="auto">
          <a:xfrm>
            <a:off x="6457950" y="2230438"/>
            <a:ext cx="528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 b="1" u="none">
                <a:latin typeface="Arial" charset="0"/>
              </a:rPr>
              <a:t>O</a:t>
            </a:r>
            <a:r>
              <a:rPr lang="en-GB" sz="2000" b="1" u="none" baseline="30000">
                <a:latin typeface="Arial" charset="0"/>
              </a:rPr>
              <a:t>2-</a:t>
            </a:r>
          </a:p>
        </p:txBody>
      </p:sp>
      <p:sp>
        <p:nvSpPr>
          <p:cNvPr id="28704" name="Text Box 38"/>
          <p:cNvSpPr txBox="1">
            <a:spLocks noChangeArrowheads="1"/>
          </p:cNvSpPr>
          <p:nvPr/>
        </p:nvSpPr>
        <p:spPr bwMode="auto">
          <a:xfrm>
            <a:off x="1138238" y="6451600"/>
            <a:ext cx="6757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u="none">
                <a:solidFill>
                  <a:srgbClr val="663300"/>
                </a:solidFill>
                <a:latin typeface="Arial" charset="0"/>
              </a:rPr>
              <a:t>PRESS THE SPACE BAR TO START / ADVANCE AN ANIMATION</a:t>
            </a:r>
          </a:p>
        </p:txBody>
      </p:sp>
    </p:spTree>
    <p:extLst>
      <p:ext uri="{BB962C8B-B14F-4D97-AF65-F5344CB8AC3E}">
        <p14:creationId xmlns:p14="http://schemas.microsoft.com/office/powerpoint/2010/main" val="26699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7467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Lewis Structures (drawing ionic bonds)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0265062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78486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977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90600"/>
            <a:ext cx="4953000" cy="5922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371600"/>
            <a:ext cx="3733800" cy="542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692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70848"/>
            <a:ext cx="7289799" cy="554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70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Mixtures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/>
            <a:r>
              <a:rPr lang="en-US" dirty="0" smtClean="0"/>
              <a:t>A </a:t>
            </a:r>
            <a:r>
              <a:rPr lang="en-US" b="1" u="sng" dirty="0" smtClean="0"/>
              <a:t>mixture</a:t>
            </a:r>
            <a:r>
              <a:rPr lang="en-US" dirty="0" smtClean="0"/>
              <a:t> is a combination of 2 or more substances that are </a:t>
            </a:r>
            <a:r>
              <a:rPr lang="en-US" b="1" dirty="0" smtClean="0"/>
              <a:t>not</a:t>
            </a:r>
            <a:r>
              <a:rPr lang="en-US" dirty="0" smtClean="0"/>
              <a:t> chemically combined.</a:t>
            </a:r>
          </a:p>
        </p:txBody>
      </p:sp>
      <p:pic>
        <p:nvPicPr>
          <p:cNvPr id="7172" name="Picture 3" descr="mixtur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362200"/>
            <a:ext cx="5791200" cy="3860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8153"/>
            <a:ext cx="8610600" cy="658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837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026"/>
          <p:cNvSpPr txBox="1">
            <a:spLocks noChangeArrowheads="1"/>
          </p:cNvSpPr>
          <p:nvPr/>
        </p:nvSpPr>
        <p:spPr bwMode="auto">
          <a:xfrm>
            <a:off x="1206500" y="292100"/>
            <a:ext cx="657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IONIC BONDING IN SODIUM CHLORIDE</a:t>
            </a:r>
          </a:p>
        </p:txBody>
      </p:sp>
      <p:pic>
        <p:nvPicPr>
          <p:cNvPr id="14339" name="Picture 1027" descr="nacl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042988"/>
            <a:ext cx="3538537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Oval 1056"/>
          <p:cNvSpPr>
            <a:spLocks noChangeAspect="1" noChangeArrowheads="1"/>
          </p:cNvSpPr>
          <p:nvPr/>
        </p:nvSpPr>
        <p:spPr bwMode="auto">
          <a:xfrm>
            <a:off x="6021388" y="1930400"/>
            <a:ext cx="430212" cy="430213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Oval 1057"/>
          <p:cNvSpPr>
            <a:spLocks noChangeAspect="1" noChangeArrowheads="1"/>
          </p:cNvSpPr>
          <p:nvPr/>
        </p:nvSpPr>
        <p:spPr bwMode="auto">
          <a:xfrm>
            <a:off x="6122988" y="2917825"/>
            <a:ext cx="265112" cy="265113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Text Box 1058"/>
          <p:cNvSpPr txBox="1">
            <a:spLocks noChangeArrowheads="1"/>
          </p:cNvSpPr>
          <p:nvPr/>
        </p:nvSpPr>
        <p:spPr bwMode="auto">
          <a:xfrm>
            <a:off x="6692900" y="1919288"/>
            <a:ext cx="2197100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200"/>
              </a:spcAft>
            </a:pPr>
            <a:r>
              <a:rPr lang="en-GB" sz="2000" b="1" u="none">
                <a:latin typeface="Arial" charset="0"/>
              </a:rPr>
              <a:t>C</a:t>
            </a:r>
            <a:r>
              <a:rPr lang="en-GB" sz="2000" b="1" i="1" u="none"/>
              <a:t>l</a:t>
            </a:r>
            <a:r>
              <a:rPr lang="en-GB" sz="2000" b="1" u="none" baseline="30000">
                <a:latin typeface="Arial" charset="0"/>
              </a:rPr>
              <a:t>-</a:t>
            </a:r>
            <a:r>
              <a:rPr lang="en-GB" u="none">
                <a:latin typeface="Arial" charset="0"/>
              </a:rPr>
              <a:t>      </a:t>
            </a:r>
            <a:r>
              <a:rPr lang="en-GB" sz="1800" b="1" u="none">
                <a:latin typeface="Arial" charset="0"/>
              </a:rPr>
              <a:t>chloride ion</a:t>
            </a:r>
          </a:p>
          <a:p>
            <a:pPr>
              <a:spcAft>
                <a:spcPts val="200"/>
              </a:spcAft>
            </a:pPr>
            <a:endParaRPr lang="en-GB" sz="1800" b="1" u="none">
              <a:latin typeface="Arial" charset="0"/>
            </a:endParaRPr>
          </a:p>
          <a:p>
            <a:pPr>
              <a:spcAft>
                <a:spcPts val="200"/>
              </a:spcAft>
            </a:pPr>
            <a:endParaRPr lang="en-GB" sz="1800" b="1" u="none">
              <a:latin typeface="Arial" charset="0"/>
            </a:endParaRPr>
          </a:p>
          <a:p>
            <a:pPr>
              <a:spcAft>
                <a:spcPts val="200"/>
              </a:spcAft>
            </a:pPr>
            <a:r>
              <a:rPr lang="en-GB" sz="1800" b="1" u="none">
                <a:latin typeface="Arial" charset="0"/>
              </a:rPr>
              <a:t> </a:t>
            </a:r>
            <a:r>
              <a:rPr lang="en-GB" sz="2000" b="1" u="none">
                <a:latin typeface="Arial" charset="0"/>
              </a:rPr>
              <a:t>Na</a:t>
            </a:r>
            <a:r>
              <a:rPr lang="en-GB" sz="2000" b="1" u="none" baseline="30000">
                <a:latin typeface="Arial" charset="0"/>
              </a:rPr>
              <a:t>+</a:t>
            </a:r>
            <a:r>
              <a:rPr lang="en-GB" u="none">
                <a:latin typeface="Arial" charset="0"/>
              </a:rPr>
              <a:t>   </a:t>
            </a:r>
            <a:r>
              <a:rPr lang="en-GB" sz="1800" b="1" u="none">
                <a:latin typeface="Arial" charset="0"/>
              </a:rPr>
              <a:t>sodium</a:t>
            </a:r>
            <a:r>
              <a:rPr lang="en-GB" u="none">
                <a:latin typeface="Arial" charset="0"/>
              </a:rPr>
              <a:t> </a:t>
            </a:r>
            <a:r>
              <a:rPr lang="en-GB" sz="1800" b="1" u="none">
                <a:latin typeface="Arial" charset="0"/>
              </a:rPr>
              <a:t>ion</a:t>
            </a:r>
            <a:endParaRPr lang="en-GB" u="none">
              <a:latin typeface="Arial" charset="0"/>
            </a:endParaRPr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NaC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173163"/>
            <a:ext cx="31623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0" descr="NaCl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1169988"/>
            <a:ext cx="348297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11"/>
          <p:cNvSpPr txBox="1">
            <a:spLocks noChangeArrowheads="1"/>
          </p:cNvSpPr>
          <p:nvPr/>
        </p:nvSpPr>
        <p:spPr bwMode="auto">
          <a:xfrm>
            <a:off x="533400" y="4891088"/>
            <a:ext cx="7937500" cy="88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200"/>
              </a:spcAft>
            </a:pPr>
            <a:r>
              <a:rPr lang="en-GB" sz="2500" b="1" u="none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1 Sodium Ion </a:t>
            </a:r>
            <a:r>
              <a:rPr lang="en-GB" sz="2500" b="1" u="none" dirty="0" smtClean="0">
                <a:solidFill>
                  <a:srgbClr val="A50021"/>
                </a:solidFill>
                <a:latin typeface="Arial" charset="0"/>
              </a:rPr>
              <a:t>is </a:t>
            </a:r>
            <a:r>
              <a:rPr lang="en-GB" sz="2500" b="1" u="none" dirty="0">
                <a:solidFill>
                  <a:srgbClr val="A50021"/>
                </a:solidFill>
                <a:latin typeface="Arial" charset="0"/>
              </a:rPr>
              <a:t>SURROUNDED </a:t>
            </a:r>
            <a:r>
              <a:rPr lang="en-GB" sz="2500" b="1" u="none" dirty="0" smtClean="0">
                <a:solidFill>
                  <a:srgbClr val="A50021"/>
                </a:solidFill>
                <a:latin typeface="Arial" charset="0"/>
              </a:rPr>
              <a:t>by </a:t>
            </a:r>
            <a:r>
              <a:rPr lang="en-GB" sz="2500" b="1" u="none" dirty="0" smtClean="0">
                <a:solidFill>
                  <a:srgbClr val="00B050"/>
                </a:solidFill>
                <a:latin typeface="Arial" charset="0"/>
              </a:rPr>
              <a:t>6 Chloride Ions </a:t>
            </a:r>
          </a:p>
          <a:p>
            <a:pPr>
              <a:spcAft>
                <a:spcPts val="200"/>
              </a:spcAft>
            </a:pPr>
            <a:r>
              <a:rPr lang="en-GB" sz="2500" b="1" u="none" dirty="0" smtClean="0">
                <a:solidFill>
                  <a:srgbClr val="00B050"/>
                </a:solidFill>
                <a:latin typeface="Arial" charset="0"/>
              </a:rPr>
              <a:t>1 Chloride Ion </a:t>
            </a:r>
            <a:r>
              <a:rPr lang="en-GB" sz="2500" b="1" u="none" dirty="0" smtClean="0">
                <a:solidFill>
                  <a:srgbClr val="A50021"/>
                </a:solidFill>
                <a:latin typeface="Arial" charset="0"/>
              </a:rPr>
              <a:t>is SURROUNDED by </a:t>
            </a:r>
            <a:r>
              <a:rPr lang="en-GB" sz="2500" b="1" u="none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6 Sodium Ions </a:t>
            </a:r>
            <a:endParaRPr lang="en-GB" sz="2500" b="1" u="none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9461" name="Oval 15"/>
          <p:cNvSpPr>
            <a:spLocks noChangeAspect="1" noChangeArrowheads="1"/>
          </p:cNvSpPr>
          <p:nvPr/>
        </p:nvSpPr>
        <p:spPr bwMode="auto">
          <a:xfrm>
            <a:off x="1563688" y="4216400"/>
            <a:ext cx="430212" cy="430213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Oval 16"/>
          <p:cNvSpPr>
            <a:spLocks noChangeAspect="1" noChangeArrowheads="1"/>
          </p:cNvSpPr>
          <p:nvPr/>
        </p:nvSpPr>
        <p:spPr bwMode="auto">
          <a:xfrm>
            <a:off x="4687888" y="4305300"/>
            <a:ext cx="265112" cy="265113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Text Box 17"/>
          <p:cNvSpPr txBox="1">
            <a:spLocks noChangeArrowheads="1"/>
          </p:cNvSpPr>
          <p:nvPr/>
        </p:nvSpPr>
        <p:spPr bwMode="auto">
          <a:xfrm>
            <a:off x="2070100" y="4237038"/>
            <a:ext cx="509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200"/>
              </a:spcAft>
            </a:pPr>
            <a:r>
              <a:rPr lang="en-GB" sz="2000" b="1" u="none" dirty="0" err="1">
                <a:latin typeface="Arial" charset="0"/>
              </a:rPr>
              <a:t>C</a:t>
            </a:r>
            <a:r>
              <a:rPr lang="en-GB" sz="2000" b="1" i="1" u="none" dirty="0" err="1"/>
              <a:t>l</a:t>
            </a:r>
            <a:r>
              <a:rPr lang="en-GB" sz="2000" b="1" u="none" baseline="30000" dirty="0">
                <a:latin typeface="Arial" charset="0"/>
              </a:rPr>
              <a:t>-</a:t>
            </a:r>
            <a:r>
              <a:rPr lang="en-GB" u="none" dirty="0">
                <a:latin typeface="Arial" charset="0"/>
              </a:rPr>
              <a:t>   </a:t>
            </a:r>
            <a:r>
              <a:rPr lang="en-GB" sz="1800" b="1" u="none" dirty="0">
                <a:latin typeface="Arial" charset="0"/>
              </a:rPr>
              <a:t>Chloride ion		    </a:t>
            </a:r>
            <a:r>
              <a:rPr lang="en-GB" sz="2000" b="1" u="none" dirty="0">
                <a:latin typeface="Arial" charset="0"/>
              </a:rPr>
              <a:t>Na</a:t>
            </a:r>
            <a:r>
              <a:rPr lang="en-GB" sz="2000" b="1" u="none" baseline="30000" dirty="0">
                <a:latin typeface="Arial" charset="0"/>
              </a:rPr>
              <a:t>+</a:t>
            </a:r>
            <a:r>
              <a:rPr lang="en-GB" u="none" dirty="0">
                <a:latin typeface="Arial" charset="0"/>
              </a:rPr>
              <a:t>   </a:t>
            </a:r>
            <a:r>
              <a:rPr lang="en-GB" sz="1800" b="1" u="none" dirty="0">
                <a:latin typeface="Arial" charset="0"/>
              </a:rPr>
              <a:t>Sodium</a:t>
            </a:r>
            <a:r>
              <a:rPr lang="en-GB" u="none" dirty="0">
                <a:latin typeface="Arial" charset="0"/>
              </a:rPr>
              <a:t> </a:t>
            </a:r>
            <a:r>
              <a:rPr lang="en-GB" sz="1800" b="1" u="none" dirty="0">
                <a:latin typeface="Arial" charset="0"/>
              </a:rPr>
              <a:t>ion</a:t>
            </a:r>
            <a:endParaRPr lang="en-GB" u="none" dirty="0">
              <a:latin typeface="Arial" charset="0"/>
            </a:endParaRP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1206500" y="292100"/>
            <a:ext cx="657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none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IF YOU SEE INSIDE …………….</a:t>
            </a:r>
            <a:endParaRPr lang="en-US" sz="2400" b="1" u="none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9" name="Picture 8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1206500" y="292100"/>
            <a:ext cx="657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IONIC BONDING IN SODIUM CHLORIDE</a:t>
            </a:r>
          </a:p>
        </p:txBody>
      </p:sp>
      <p:pic>
        <p:nvPicPr>
          <p:cNvPr id="16387" name="Picture 3" descr="nacl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042988"/>
            <a:ext cx="3538537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Oval 4"/>
          <p:cNvSpPr>
            <a:spLocks noChangeAspect="1" noChangeArrowheads="1"/>
          </p:cNvSpPr>
          <p:nvPr/>
        </p:nvSpPr>
        <p:spPr bwMode="auto">
          <a:xfrm>
            <a:off x="6021388" y="1930400"/>
            <a:ext cx="430212" cy="430213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5"/>
          <p:cNvSpPr>
            <a:spLocks noChangeAspect="1" noChangeArrowheads="1"/>
          </p:cNvSpPr>
          <p:nvPr/>
        </p:nvSpPr>
        <p:spPr bwMode="auto">
          <a:xfrm>
            <a:off x="6122988" y="2917825"/>
            <a:ext cx="265112" cy="265113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692900" y="1919288"/>
            <a:ext cx="2197100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200"/>
              </a:spcAft>
            </a:pPr>
            <a:r>
              <a:rPr lang="en-GB" sz="2000" b="1" u="none">
                <a:latin typeface="Arial" charset="0"/>
              </a:rPr>
              <a:t>C</a:t>
            </a:r>
            <a:r>
              <a:rPr lang="en-GB" sz="2000" b="1" i="1" u="none"/>
              <a:t>l</a:t>
            </a:r>
            <a:r>
              <a:rPr lang="en-GB" sz="2000" b="1" u="none" baseline="30000">
                <a:latin typeface="Arial" charset="0"/>
              </a:rPr>
              <a:t>-</a:t>
            </a:r>
            <a:r>
              <a:rPr lang="en-GB" u="none">
                <a:latin typeface="Arial" charset="0"/>
              </a:rPr>
              <a:t>      </a:t>
            </a:r>
            <a:r>
              <a:rPr lang="en-GB" sz="1800" b="1" u="none">
                <a:latin typeface="Arial" charset="0"/>
              </a:rPr>
              <a:t>chloride ion</a:t>
            </a:r>
          </a:p>
          <a:p>
            <a:pPr>
              <a:spcAft>
                <a:spcPts val="200"/>
              </a:spcAft>
            </a:pPr>
            <a:endParaRPr lang="en-GB" sz="1800" b="1" u="none">
              <a:latin typeface="Arial" charset="0"/>
            </a:endParaRPr>
          </a:p>
          <a:p>
            <a:pPr>
              <a:spcAft>
                <a:spcPts val="200"/>
              </a:spcAft>
            </a:pPr>
            <a:endParaRPr lang="en-GB" sz="1800" b="1" u="none">
              <a:latin typeface="Arial" charset="0"/>
            </a:endParaRPr>
          </a:p>
          <a:p>
            <a:pPr>
              <a:spcAft>
                <a:spcPts val="200"/>
              </a:spcAft>
            </a:pPr>
            <a:r>
              <a:rPr lang="en-GB" sz="1800" b="1" u="none">
                <a:latin typeface="Arial" charset="0"/>
              </a:rPr>
              <a:t> </a:t>
            </a:r>
            <a:r>
              <a:rPr lang="en-GB" sz="2000" b="1" u="none">
                <a:latin typeface="Arial" charset="0"/>
              </a:rPr>
              <a:t>Na</a:t>
            </a:r>
            <a:r>
              <a:rPr lang="en-GB" sz="2000" b="1" u="none" baseline="30000">
                <a:latin typeface="Arial" charset="0"/>
              </a:rPr>
              <a:t>+</a:t>
            </a:r>
            <a:r>
              <a:rPr lang="en-GB" u="none">
                <a:latin typeface="Arial" charset="0"/>
              </a:rPr>
              <a:t>   </a:t>
            </a:r>
            <a:r>
              <a:rPr lang="en-GB" sz="1800" b="1" u="none">
                <a:latin typeface="Arial" charset="0"/>
              </a:rPr>
              <a:t>sodium</a:t>
            </a:r>
            <a:r>
              <a:rPr lang="en-GB" u="none">
                <a:latin typeface="Arial" charset="0"/>
              </a:rPr>
              <a:t> </a:t>
            </a:r>
            <a:r>
              <a:rPr lang="en-GB" sz="1800" b="1" u="none">
                <a:latin typeface="Arial" charset="0"/>
              </a:rPr>
              <a:t>ion</a:t>
            </a:r>
            <a:endParaRPr lang="en-GB" u="none">
              <a:latin typeface="Arial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65100" y="4325938"/>
            <a:ext cx="88265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2500" b="1" u="none" dirty="0">
              <a:solidFill>
                <a:srgbClr val="A50021"/>
              </a:solidFill>
              <a:latin typeface="Arial" charset="0"/>
            </a:endParaRPr>
          </a:p>
          <a:p>
            <a:r>
              <a:rPr lang="en-GB" sz="2500" b="1" u="none" dirty="0" smtClean="0">
                <a:latin typeface="Arial" charset="0"/>
              </a:rPr>
              <a:t>All the ions attract each other by </a:t>
            </a:r>
            <a:r>
              <a:rPr lang="en-GB" sz="2500" b="1" u="none" dirty="0" smtClean="0">
                <a:solidFill>
                  <a:srgbClr val="A50021"/>
                </a:solidFill>
                <a:latin typeface="Arial" charset="0"/>
              </a:rPr>
              <a:t>STRONG </a:t>
            </a:r>
            <a:r>
              <a:rPr lang="en-GB" sz="2500" b="1" u="none" dirty="0">
                <a:solidFill>
                  <a:srgbClr val="A50021"/>
                </a:solidFill>
                <a:latin typeface="Arial" charset="0"/>
              </a:rPr>
              <a:t>ELECTROSTATIC FORCES</a:t>
            </a:r>
            <a:r>
              <a:rPr lang="en-GB" sz="2500" b="1" u="none" dirty="0">
                <a:latin typeface="Arial" charset="0"/>
              </a:rPr>
              <a:t> </a:t>
            </a:r>
            <a:r>
              <a:rPr lang="en-GB" sz="2500" b="1" u="none" dirty="0" smtClean="0">
                <a:latin typeface="Arial" charset="0"/>
              </a:rPr>
              <a:t>in all directions</a:t>
            </a:r>
            <a:endParaRPr lang="en-GB" sz="2500" b="1" u="none" dirty="0">
              <a:latin typeface="Arial" charset="0"/>
            </a:endParaRPr>
          </a:p>
          <a:p>
            <a:endParaRPr lang="en-GB" sz="2500" b="1" u="none" dirty="0">
              <a:latin typeface="Arial" charset="0"/>
            </a:endParaRPr>
          </a:p>
        </p:txBody>
      </p:sp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1206500" y="292100"/>
            <a:ext cx="657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IONIC BONDING IN SODIUM CHLORIDE</a:t>
            </a:r>
          </a:p>
        </p:txBody>
      </p:sp>
      <p:pic>
        <p:nvPicPr>
          <p:cNvPr id="17411" name="Picture 3" descr="nacl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042988"/>
            <a:ext cx="3538537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Oval 4"/>
          <p:cNvSpPr>
            <a:spLocks noChangeAspect="1" noChangeArrowheads="1"/>
          </p:cNvSpPr>
          <p:nvPr/>
        </p:nvSpPr>
        <p:spPr bwMode="auto">
          <a:xfrm>
            <a:off x="6021388" y="1930400"/>
            <a:ext cx="430212" cy="430213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Oval 5"/>
          <p:cNvSpPr>
            <a:spLocks noChangeAspect="1" noChangeArrowheads="1"/>
          </p:cNvSpPr>
          <p:nvPr/>
        </p:nvSpPr>
        <p:spPr bwMode="auto">
          <a:xfrm>
            <a:off x="6122988" y="2917825"/>
            <a:ext cx="265112" cy="265113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692900" y="1919288"/>
            <a:ext cx="2197100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200"/>
              </a:spcAft>
            </a:pPr>
            <a:r>
              <a:rPr lang="en-GB" sz="2000" b="1" u="none">
                <a:latin typeface="Arial" charset="0"/>
              </a:rPr>
              <a:t>C</a:t>
            </a:r>
            <a:r>
              <a:rPr lang="en-GB" sz="2000" b="1" i="1" u="none"/>
              <a:t>l</a:t>
            </a:r>
            <a:r>
              <a:rPr lang="en-GB" sz="2000" b="1" u="none" baseline="30000">
                <a:latin typeface="Arial" charset="0"/>
              </a:rPr>
              <a:t>-</a:t>
            </a:r>
            <a:r>
              <a:rPr lang="en-GB" u="none">
                <a:latin typeface="Arial" charset="0"/>
              </a:rPr>
              <a:t>      </a:t>
            </a:r>
            <a:r>
              <a:rPr lang="en-GB" sz="1800" b="1" u="none">
                <a:latin typeface="Arial" charset="0"/>
              </a:rPr>
              <a:t>chloride ion</a:t>
            </a:r>
          </a:p>
          <a:p>
            <a:pPr>
              <a:spcAft>
                <a:spcPts val="200"/>
              </a:spcAft>
            </a:pPr>
            <a:endParaRPr lang="en-GB" sz="1800" b="1" u="none">
              <a:latin typeface="Arial" charset="0"/>
            </a:endParaRPr>
          </a:p>
          <a:p>
            <a:pPr>
              <a:spcAft>
                <a:spcPts val="200"/>
              </a:spcAft>
            </a:pPr>
            <a:endParaRPr lang="en-GB" sz="1800" b="1" u="none">
              <a:latin typeface="Arial" charset="0"/>
            </a:endParaRPr>
          </a:p>
          <a:p>
            <a:pPr>
              <a:spcAft>
                <a:spcPts val="200"/>
              </a:spcAft>
            </a:pPr>
            <a:r>
              <a:rPr lang="en-GB" sz="1800" b="1" u="none">
                <a:latin typeface="Arial" charset="0"/>
              </a:rPr>
              <a:t> </a:t>
            </a:r>
            <a:r>
              <a:rPr lang="en-GB" sz="2000" b="1" u="none">
                <a:latin typeface="Arial" charset="0"/>
              </a:rPr>
              <a:t>Na</a:t>
            </a:r>
            <a:r>
              <a:rPr lang="en-GB" sz="2000" b="1" u="none" baseline="30000">
                <a:latin typeface="Arial" charset="0"/>
              </a:rPr>
              <a:t>+</a:t>
            </a:r>
            <a:r>
              <a:rPr lang="en-GB" u="none">
                <a:latin typeface="Arial" charset="0"/>
              </a:rPr>
              <a:t>   </a:t>
            </a:r>
            <a:r>
              <a:rPr lang="en-GB" sz="1800" b="1" u="none">
                <a:latin typeface="Arial" charset="0"/>
              </a:rPr>
              <a:t>sodium</a:t>
            </a:r>
            <a:r>
              <a:rPr lang="en-GB" u="none">
                <a:latin typeface="Arial" charset="0"/>
              </a:rPr>
              <a:t> </a:t>
            </a:r>
            <a:r>
              <a:rPr lang="en-GB" sz="1800" b="1" u="none">
                <a:latin typeface="Arial" charset="0"/>
              </a:rPr>
              <a:t>ion</a:t>
            </a:r>
            <a:endParaRPr lang="en-GB" u="none">
              <a:latin typeface="Arial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65100" y="4325938"/>
            <a:ext cx="8826500" cy="148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GB" sz="2400" b="1" u="none" dirty="0" smtClean="0">
                <a:latin typeface="Arial" charset="0"/>
              </a:rPr>
              <a:t>So there is no SINGLE Molecule of </a:t>
            </a:r>
            <a:r>
              <a:rPr lang="en-GB" sz="2400" b="1" u="none" dirty="0" err="1" smtClean="0">
                <a:latin typeface="Arial" charset="0"/>
              </a:rPr>
              <a:t>NaCl</a:t>
            </a:r>
            <a:r>
              <a:rPr lang="en-GB" sz="2400" b="1" u="none" dirty="0" smtClean="0">
                <a:latin typeface="Arial" charset="0"/>
              </a:rPr>
              <a:t>, just a big structure with same number of Na and </a:t>
            </a:r>
            <a:r>
              <a:rPr lang="en-GB" sz="2400" b="1" u="none" dirty="0" err="1" smtClean="0">
                <a:latin typeface="Arial" charset="0"/>
              </a:rPr>
              <a:t>Cl</a:t>
            </a:r>
            <a:r>
              <a:rPr lang="en-GB" sz="2400" b="1" u="none" dirty="0" smtClean="0">
                <a:latin typeface="Arial" charset="0"/>
              </a:rPr>
              <a:t> Ions – Called IONIC LATTICE</a:t>
            </a:r>
            <a:endParaRPr lang="en-GB" sz="2400" b="1" u="none" dirty="0">
              <a:latin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31875" y="6019800"/>
            <a:ext cx="6842125" cy="37623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 b="1" u="none">
                <a:latin typeface="Arial" charset="0"/>
              </a:rPr>
              <a:t>YOU </a:t>
            </a:r>
            <a:r>
              <a:rPr lang="en-GB" sz="1800" b="1" u="none">
                <a:solidFill>
                  <a:srgbClr val="A50021"/>
                </a:solidFill>
                <a:latin typeface="Arial" charset="0"/>
              </a:rPr>
              <a:t>DO NOT</a:t>
            </a:r>
            <a:r>
              <a:rPr lang="en-GB" sz="1800" b="1" u="none">
                <a:latin typeface="Arial" charset="0"/>
              </a:rPr>
              <a:t> GET MOLECULES OF SODIUM CHLORIDE</a:t>
            </a:r>
          </a:p>
        </p:txBody>
      </p:sp>
    </p:spTree>
    <p:extLst>
      <p:ext uri="{BB962C8B-B14F-4D97-AF65-F5344CB8AC3E}">
        <p14:creationId xmlns:p14="http://schemas.microsoft.com/office/powerpoint/2010/main" val="3011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104137"/>
              </p:ext>
            </p:extLst>
          </p:nvPr>
        </p:nvGraphicFramePr>
        <p:xfrm>
          <a:off x="381000" y="838202"/>
          <a:ext cx="8305800" cy="572661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0590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Property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Ionic Compounds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Covalent Compounds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590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Solubility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Soluble in Water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Not</a:t>
                      </a:r>
                      <a:r>
                        <a:rPr lang="en-US" sz="2800" baseline="0" dirty="0" smtClean="0"/>
                        <a:t> Soluble in Water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880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Conductivity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</a:t>
                      </a:r>
                      <a:r>
                        <a:rPr lang="en-US" sz="2800" baseline="0" dirty="0" smtClean="0"/>
                        <a:t> Solid state: Do not Conduct</a:t>
                      </a:r>
                    </a:p>
                    <a:p>
                      <a:r>
                        <a:rPr lang="en-US" sz="2800" baseline="0" dirty="0" smtClean="0"/>
                        <a:t>In Molten or when dissolved in water: Conduct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Do no conduct Electricity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590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M.P</a:t>
                      </a:r>
                      <a:r>
                        <a:rPr lang="en-US" sz="2800" baseline="0" dirty="0" smtClean="0"/>
                        <a:t> and B.P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Usually very high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Usually</a:t>
                      </a:r>
                      <a:r>
                        <a:rPr lang="en-US" sz="2800" baseline="0" dirty="0" smtClean="0"/>
                        <a:t> low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5906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They are Brittle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19069487">
            <a:off x="-334353" y="9431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Simple </a:t>
            </a:r>
          </a:p>
          <a:p>
            <a:pPr algn="ctr"/>
            <a:r>
              <a:rPr lang="en-US" i="1" dirty="0" smtClean="0">
                <a:latin typeface="Gisha" pitchFamily="34" charset="-79"/>
                <a:cs typeface="Gisha" pitchFamily="34" charset="-79"/>
              </a:rPr>
              <a:t>Molecules</a:t>
            </a:r>
            <a:endParaRPr lang="en-US" i="1" dirty="0">
              <a:latin typeface="Gisha" pitchFamily="34" charset="-79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478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pPr eaLnBrk="1" hangingPunct="1"/>
            <a:r>
              <a:rPr lang="en-US" smtClean="0"/>
              <a:t>Examples of Mixtures</a:t>
            </a:r>
          </a:p>
        </p:txBody>
      </p:sp>
      <p:pic>
        <p:nvPicPr>
          <p:cNvPr id="8195" name="Content Placeholder 3" descr="chicken noodle sou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066800"/>
            <a:ext cx="2286000" cy="1524000"/>
          </a:xfrm>
        </p:spPr>
      </p:pic>
      <p:pic>
        <p:nvPicPr>
          <p:cNvPr id="8196" name="Picture 4" descr="pizz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838200"/>
            <a:ext cx="2751138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609600" y="25146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chicken noodle soup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3048000" y="28956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pizza – yes, that would be Yoda…</a:t>
            </a:r>
          </a:p>
        </p:txBody>
      </p:sp>
      <p:pic>
        <p:nvPicPr>
          <p:cNvPr id="8199" name="Picture 7" descr="sala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14300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7239000" y="25908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salad</a:t>
            </a:r>
          </a:p>
        </p:txBody>
      </p:sp>
      <p:pic>
        <p:nvPicPr>
          <p:cNvPr id="8201" name="Picture 14" descr="homer-simpson-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800600"/>
            <a:ext cx="18351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Callout 15"/>
          <p:cNvSpPr/>
          <p:nvPr/>
        </p:nvSpPr>
        <p:spPr>
          <a:xfrm>
            <a:off x="533400" y="3352800"/>
            <a:ext cx="7467600" cy="17526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04" name="TextBox 9"/>
          <p:cNvSpPr txBox="1">
            <a:spLocks noChangeArrowheads="1"/>
          </p:cNvSpPr>
          <p:nvPr/>
        </p:nvSpPr>
        <p:spPr bwMode="auto">
          <a:xfrm>
            <a:off x="1143000" y="3657600"/>
            <a:ext cx="6629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alibri" pitchFamily="34" charset="0"/>
              </a:rPr>
              <a:t>Properties of Mixtures</a:t>
            </a:r>
            <a:r>
              <a:rPr lang="en-US" sz="2400" b="1" dirty="0">
                <a:latin typeface="Calibri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Each substance in a mixture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has its own property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Mixtures can be separated by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physical means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15" name="Picture 16" descr="maggie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5410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152400" y="609600"/>
            <a:ext cx="878998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Aft>
                <a:spcPts val="200"/>
              </a:spcAft>
            </a:pPr>
            <a:r>
              <a:rPr lang="en-GB" sz="2500" b="1" dirty="0" smtClean="0">
                <a:latin typeface="Arial" charset="0"/>
              </a:rPr>
              <a:t>Write whether each of the following is an </a:t>
            </a:r>
            <a:r>
              <a:rPr lang="en-GB" sz="2500" b="1" dirty="0" smtClean="0">
                <a:solidFill>
                  <a:srgbClr val="000066"/>
                </a:solidFill>
                <a:latin typeface="Arial" charset="0"/>
              </a:rPr>
              <a:t>ELEMENT</a:t>
            </a:r>
            <a:r>
              <a:rPr lang="en-GB" sz="2500" b="1" dirty="0" smtClean="0">
                <a:latin typeface="Arial" charset="0"/>
              </a:rPr>
              <a:t>, COMPOUND or </a:t>
            </a:r>
            <a:r>
              <a:rPr lang="en-GB" sz="2500" b="1" dirty="0" smtClean="0">
                <a:solidFill>
                  <a:srgbClr val="990033"/>
                </a:solidFill>
                <a:latin typeface="Arial" charset="0"/>
              </a:rPr>
              <a:t>MIXTURE</a:t>
            </a:r>
            <a:endParaRPr lang="en-GB" sz="2500" b="1" dirty="0">
              <a:solidFill>
                <a:srgbClr val="990033"/>
              </a:solidFill>
              <a:latin typeface="Arial" charset="0"/>
            </a:endParaRPr>
          </a:p>
        </p:txBody>
      </p:sp>
      <p:pic>
        <p:nvPicPr>
          <p:cNvPr id="160782" name="Picture 14" descr="CO2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5888" y="2436812"/>
            <a:ext cx="1220787" cy="442913"/>
          </a:xfrm>
          <a:prstGeom prst="rect">
            <a:avLst/>
          </a:prstGeom>
          <a:noFill/>
        </p:spPr>
      </p:pic>
      <p:pic>
        <p:nvPicPr>
          <p:cNvPr id="160783" name="Picture 15" descr="C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8588" y="2478087"/>
            <a:ext cx="792162" cy="427038"/>
          </a:xfrm>
          <a:prstGeom prst="rect">
            <a:avLst/>
          </a:prstGeom>
          <a:noFill/>
        </p:spPr>
      </p:pic>
      <p:pic>
        <p:nvPicPr>
          <p:cNvPr id="160784" name="Picture 16" descr="H2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3388" y="2452687"/>
            <a:ext cx="841375" cy="427038"/>
          </a:xfrm>
          <a:prstGeom prst="rect">
            <a:avLst/>
          </a:prstGeom>
          <a:noFill/>
        </p:spPr>
      </p:pic>
      <p:pic>
        <p:nvPicPr>
          <p:cNvPr id="160786" name="Picture 18" descr="N2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70688" y="4286250"/>
            <a:ext cx="942975" cy="471488"/>
          </a:xfrm>
          <a:prstGeom prst="rect">
            <a:avLst/>
          </a:prstGeom>
          <a:noFill/>
        </p:spPr>
      </p:pic>
      <p:pic>
        <p:nvPicPr>
          <p:cNvPr id="160789" name="Picture 21" descr="O2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4340225"/>
            <a:ext cx="863600" cy="441325"/>
          </a:xfrm>
          <a:prstGeom prst="rect">
            <a:avLst/>
          </a:prstGeom>
          <a:noFill/>
        </p:spPr>
      </p:pic>
      <p:sp>
        <p:nvSpPr>
          <p:cNvPr id="160790" name="Rectangle 22"/>
          <p:cNvSpPr>
            <a:spLocks noChangeArrowheads="1"/>
          </p:cNvSpPr>
          <p:nvPr/>
        </p:nvSpPr>
        <p:spPr bwMode="auto">
          <a:xfrm>
            <a:off x="990600" y="2057400"/>
            <a:ext cx="1560513" cy="1165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91" name="Rectangle 23"/>
          <p:cNvSpPr>
            <a:spLocks noChangeArrowheads="1"/>
          </p:cNvSpPr>
          <p:nvPr/>
        </p:nvSpPr>
        <p:spPr bwMode="auto">
          <a:xfrm>
            <a:off x="3757613" y="2057400"/>
            <a:ext cx="1576387" cy="1165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93" name="Rectangle 25"/>
          <p:cNvSpPr>
            <a:spLocks noChangeArrowheads="1"/>
          </p:cNvSpPr>
          <p:nvPr/>
        </p:nvSpPr>
        <p:spPr bwMode="auto">
          <a:xfrm>
            <a:off x="6443663" y="2057400"/>
            <a:ext cx="1576387" cy="1165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94" name="Rectangle 26"/>
          <p:cNvSpPr>
            <a:spLocks noChangeArrowheads="1"/>
          </p:cNvSpPr>
          <p:nvPr/>
        </p:nvSpPr>
        <p:spPr bwMode="auto">
          <a:xfrm>
            <a:off x="990600" y="3940175"/>
            <a:ext cx="1560513" cy="1165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95" name="Rectangle 27"/>
          <p:cNvSpPr>
            <a:spLocks noChangeArrowheads="1"/>
          </p:cNvSpPr>
          <p:nvPr/>
        </p:nvSpPr>
        <p:spPr bwMode="auto">
          <a:xfrm>
            <a:off x="3757613" y="3940175"/>
            <a:ext cx="1576387" cy="1165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96" name="Rectangle 28"/>
          <p:cNvSpPr>
            <a:spLocks noChangeArrowheads="1"/>
          </p:cNvSpPr>
          <p:nvPr/>
        </p:nvSpPr>
        <p:spPr bwMode="auto">
          <a:xfrm>
            <a:off x="6443663" y="3940175"/>
            <a:ext cx="1576387" cy="1165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0797" name="Picture 29" descr="O2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8388" y="4040188"/>
            <a:ext cx="481012" cy="246062"/>
          </a:xfrm>
          <a:prstGeom prst="rect">
            <a:avLst/>
          </a:prstGeom>
          <a:noFill/>
        </p:spPr>
      </p:pic>
      <p:pic>
        <p:nvPicPr>
          <p:cNvPr id="160798" name="Picture 30" descr="N2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65284">
            <a:off x="1719263" y="4032250"/>
            <a:ext cx="471487" cy="236538"/>
          </a:xfrm>
          <a:prstGeom prst="rect">
            <a:avLst/>
          </a:prstGeom>
          <a:noFill/>
        </p:spPr>
      </p:pic>
      <p:pic>
        <p:nvPicPr>
          <p:cNvPr id="160799" name="Picture 31" descr="N2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003954">
            <a:off x="1360488" y="4368800"/>
            <a:ext cx="471488" cy="236537"/>
          </a:xfrm>
          <a:prstGeom prst="rect">
            <a:avLst/>
          </a:prstGeom>
          <a:noFill/>
        </p:spPr>
      </p:pic>
      <p:pic>
        <p:nvPicPr>
          <p:cNvPr id="160800" name="Picture 32" descr="O2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840542">
            <a:off x="1803400" y="4418013"/>
            <a:ext cx="481013" cy="246062"/>
          </a:xfrm>
          <a:prstGeom prst="rect">
            <a:avLst/>
          </a:prstGeom>
          <a:noFill/>
        </p:spPr>
      </p:pic>
      <p:pic>
        <p:nvPicPr>
          <p:cNvPr id="160801" name="Picture 33" descr="N2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73616">
            <a:off x="1954213" y="4737100"/>
            <a:ext cx="471487" cy="236538"/>
          </a:xfrm>
          <a:prstGeom prst="rect">
            <a:avLst/>
          </a:prstGeom>
          <a:noFill/>
        </p:spPr>
      </p:pic>
      <p:pic>
        <p:nvPicPr>
          <p:cNvPr id="160802" name="Picture 34" descr="N2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6650" y="4795838"/>
            <a:ext cx="471488" cy="236537"/>
          </a:xfrm>
          <a:prstGeom prst="rect">
            <a:avLst/>
          </a:prstGeom>
          <a:noFill/>
        </p:spPr>
      </p:pic>
      <p:pic>
        <p:nvPicPr>
          <p:cNvPr id="22" name="Picture 21" descr="downloa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2" name="SMARTInkShape-26"/>
          <p:cNvSpPr/>
          <p:nvPr/>
        </p:nvSpPr>
        <p:spPr>
          <a:xfrm>
            <a:off x="1686818" y="2726939"/>
            <a:ext cx="99450" cy="42388"/>
          </a:xfrm>
          <a:custGeom>
            <a:avLst/>
            <a:gdLst/>
            <a:ahLst/>
            <a:cxnLst/>
            <a:rect l="0" t="0" r="0" b="0"/>
            <a:pathLst>
              <a:path w="99450" h="42388">
                <a:moveTo>
                  <a:pt x="24416" y="42387"/>
                </a:moveTo>
                <a:lnTo>
                  <a:pt x="34845" y="37898"/>
                </a:lnTo>
                <a:lnTo>
                  <a:pt x="56598" y="35879"/>
                </a:lnTo>
                <a:lnTo>
                  <a:pt x="47941" y="26766"/>
                </a:lnTo>
                <a:lnTo>
                  <a:pt x="41887" y="24558"/>
                </a:lnTo>
                <a:lnTo>
                  <a:pt x="27174" y="22299"/>
                </a:lnTo>
                <a:lnTo>
                  <a:pt x="17999" y="17668"/>
                </a:lnTo>
                <a:lnTo>
                  <a:pt x="12666" y="16539"/>
                </a:lnTo>
                <a:lnTo>
                  <a:pt x="12954" y="16446"/>
                </a:lnTo>
                <a:lnTo>
                  <a:pt x="15210" y="16343"/>
                </a:lnTo>
                <a:lnTo>
                  <a:pt x="18631" y="18233"/>
                </a:lnTo>
                <a:lnTo>
                  <a:pt x="22571" y="20766"/>
                </a:lnTo>
                <a:lnTo>
                  <a:pt x="29594" y="22192"/>
                </a:lnTo>
                <a:lnTo>
                  <a:pt x="40545" y="21889"/>
                </a:lnTo>
                <a:lnTo>
                  <a:pt x="65019" y="16654"/>
                </a:lnTo>
                <a:lnTo>
                  <a:pt x="75986" y="16284"/>
                </a:lnTo>
                <a:lnTo>
                  <a:pt x="69531" y="16267"/>
                </a:lnTo>
                <a:lnTo>
                  <a:pt x="66830" y="14814"/>
                </a:lnTo>
                <a:lnTo>
                  <a:pt x="59561" y="7285"/>
                </a:lnTo>
                <a:lnTo>
                  <a:pt x="55034" y="5015"/>
                </a:lnTo>
                <a:lnTo>
                  <a:pt x="23420" y="3245"/>
                </a:lnTo>
                <a:lnTo>
                  <a:pt x="19525" y="3212"/>
                </a:lnTo>
                <a:lnTo>
                  <a:pt x="18978" y="3933"/>
                </a:lnTo>
                <a:lnTo>
                  <a:pt x="18371" y="6669"/>
                </a:lnTo>
                <a:lnTo>
                  <a:pt x="18934" y="7690"/>
                </a:lnTo>
                <a:lnTo>
                  <a:pt x="20036" y="8369"/>
                </a:lnTo>
                <a:lnTo>
                  <a:pt x="25054" y="9327"/>
                </a:lnTo>
                <a:lnTo>
                  <a:pt x="52252" y="9706"/>
                </a:lnTo>
                <a:lnTo>
                  <a:pt x="81489" y="9726"/>
                </a:lnTo>
                <a:lnTo>
                  <a:pt x="98865" y="9729"/>
                </a:lnTo>
                <a:lnTo>
                  <a:pt x="99449" y="9004"/>
                </a:lnTo>
                <a:lnTo>
                  <a:pt x="99112" y="7794"/>
                </a:lnTo>
                <a:lnTo>
                  <a:pt x="98162" y="6262"/>
                </a:lnTo>
                <a:lnTo>
                  <a:pt x="96803" y="5241"/>
                </a:lnTo>
                <a:lnTo>
                  <a:pt x="83871" y="0"/>
                </a:lnTo>
                <a:lnTo>
                  <a:pt x="57958" y="1814"/>
                </a:lnTo>
                <a:lnTo>
                  <a:pt x="28000" y="3015"/>
                </a:lnTo>
                <a:lnTo>
                  <a:pt x="0" y="9456"/>
                </a:lnTo>
                <a:lnTo>
                  <a:pt x="156" y="10272"/>
                </a:lnTo>
                <a:lnTo>
                  <a:pt x="11353" y="2279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SMARTInkShape-Group6"/>
          <p:cNvGrpSpPr/>
          <p:nvPr/>
        </p:nvGrpSpPr>
        <p:grpSpPr>
          <a:xfrm>
            <a:off x="1106154" y="2986053"/>
            <a:ext cx="1578264" cy="519507"/>
            <a:chOff x="1106154" y="2986053"/>
            <a:chExt cx="1578264" cy="519507"/>
          </a:xfrm>
        </p:grpSpPr>
        <p:sp>
          <p:nvSpPr>
            <p:cNvPr id="3" name="SMARTInkShape-27"/>
            <p:cNvSpPr/>
            <p:nvPr/>
          </p:nvSpPr>
          <p:spPr>
            <a:xfrm>
              <a:off x="1106154" y="3259452"/>
              <a:ext cx="154413" cy="237624"/>
            </a:xfrm>
            <a:custGeom>
              <a:avLst/>
              <a:gdLst/>
              <a:ahLst/>
              <a:cxnLst/>
              <a:rect l="0" t="0" r="0" b="0"/>
              <a:pathLst>
                <a:path w="154413" h="237624">
                  <a:moveTo>
                    <a:pt x="154412" y="6262"/>
                  </a:moveTo>
                  <a:lnTo>
                    <a:pt x="150944" y="2795"/>
                  </a:lnTo>
                  <a:lnTo>
                    <a:pt x="145372" y="1093"/>
                  </a:lnTo>
                  <a:lnTo>
                    <a:pt x="129967" y="0"/>
                  </a:lnTo>
                  <a:lnTo>
                    <a:pt x="110319" y="6745"/>
                  </a:lnTo>
                  <a:lnTo>
                    <a:pt x="98287" y="15911"/>
                  </a:lnTo>
                  <a:lnTo>
                    <a:pt x="73482" y="46587"/>
                  </a:lnTo>
                  <a:lnTo>
                    <a:pt x="49405" y="78762"/>
                  </a:lnTo>
                  <a:lnTo>
                    <a:pt x="32100" y="104428"/>
                  </a:lnTo>
                  <a:lnTo>
                    <a:pt x="19716" y="130417"/>
                  </a:lnTo>
                  <a:lnTo>
                    <a:pt x="5563" y="161738"/>
                  </a:lnTo>
                  <a:lnTo>
                    <a:pt x="0" y="189167"/>
                  </a:lnTo>
                  <a:lnTo>
                    <a:pt x="1819" y="209873"/>
                  </a:lnTo>
                  <a:lnTo>
                    <a:pt x="13888" y="228667"/>
                  </a:lnTo>
                  <a:lnTo>
                    <a:pt x="27126" y="235737"/>
                  </a:lnTo>
                  <a:lnTo>
                    <a:pt x="34721" y="237623"/>
                  </a:lnTo>
                  <a:lnTo>
                    <a:pt x="52835" y="235847"/>
                  </a:lnTo>
                  <a:lnTo>
                    <a:pt x="108692" y="2152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8"/>
            <p:cNvSpPr/>
            <p:nvPr/>
          </p:nvSpPr>
          <p:spPr>
            <a:xfrm>
              <a:off x="1320942" y="3259183"/>
              <a:ext cx="122085" cy="186976"/>
            </a:xfrm>
            <a:custGeom>
              <a:avLst/>
              <a:gdLst/>
              <a:ahLst/>
              <a:cxnLst/>
              <a:rect l="0" t="0" r="0" b="0"/>
              <a:pathLst>
                <a:path w="122085" h="186976">
                  <a:moveTo>
                    <a:pt x="63721" y="0"/>
                  </a:moveTo>
                  <a:lnTo>
                    <a:pt x="38214" y="32612"/>
                  </a:lnTo>
                  <a:lnTo>
                    <a:pt x="26651" y="54173"/>
                  </a:lnTo>
                  <a:lnTo>
                    <a:pt x="18629" y="78946"/>
                  </a:lnTo>
                  <a:lnTo>
                    <a:pt x="11655" y="104671"/>
                  </a:lnTo>
                  <a:lnTo>
                    <a:pt x="4993" y="130678"/>
                  </a:lnTo>
                  <a:lnTo>
                    <a:pt x="358" y="156769"/>
                  </a:lnTo>
                  <a:lnTo>
                    <a:pt x="0" y="172000"/>
                  </a:lnTo>
                  <a:lnTo>
                    <a:pt x="2259" y="181189"/>
                  </a:lnTo>
                  <a:lnTo>
                    <a:pt x="6055" y="183930"/>
                  </a:lnTo>
                  <a:lnTo>
                    <a:pt x="18014" y="186975"/>
                  </a:lnTo>
                  <a:lnTo>
                    <a:pt x="34940" y="182523"/>
                  </a:lnTo>
                  <a:lnTo>
                    <a:pt x="60999" y="167776"/>
                  </a:lnTo>
                  <a:lnTo>
                    <a:pt x="90805" y="141380"/>
                  </a:lnTo>
                  <a:lnTo>
                    <a:pt x="104000" y="122687"/>
                  </a:lnTo>
                  <a:lnTo>
                    <a:pt x="115328" y="92666"/>
                  </a:lnTo>
                  <a:lnTo>
                    <a:pt x="120377" y="72209"/>
                  </a:lnTo>
                  <a:lnTo>
                    <a:pt x="122084" y="42324"/>
                  </a:lnTo>
                  <a:lnTo>
                    <a:pt x="118447" y="29454"/>
                  </a:lnTo>
                  <a:lnTo>
                    <a:pt x="115445" y="23991"/>
                  </a:lnTo>
                  <a:lnTo>
                    <a:pt x="111992" y="20348"/>
                  </a:lnTo>
                  <a:lnTo>
                    <a:pt x="96378" y="130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9"/>
            <p:cNvSpPr/>
            <p:nvPr/>
          </p:nvSpPr>
          <p:spPr>
            <a:xfrm>
              <a:off x="1508760" y="3206610"/>
              <a:ext cx="235132" cy="196265"/>
            </a:xfrm>
            <a:custGeom>
              <a:avLst/>
              <a:gdLst/>
              <a:ahLst/>
              <a:cxnLst/>
              <a:rect l="0" t="0" r="0" b="0"/>
              <a:pathLst>
                <a:path w="235132" h="196265">
                  <a:moveTo>
                    <a:pt x="0" y="26447"/>
                  </a:moveTo>
                  <a:lnTo>
                    <a:pt x="0" y="33382"/>
                  </a:lnTo>
                  <a:lnTo>
                    <a:pt x="1935" y="38721"/>
                  </a:lnTo>
                  <a:lnTo>
                    <a:pt x="9091" y="54998"/>
                  </a:lnTo>
                  <a:lnTo>
                    <a:pt x="12278" y="76140"/>
                  </a:lnTo>
                  <a:lnTo>
                    <a:pt x="14843" y="105260"/>
                  </a:lnTo>
                  <a:lnTo>
                    <a:pt x="18187" y="118016"/>
                  </a:lnTo>
                  <a:lnTo>
                    <a:pt x="19316" y="128395"/>
                  </a:lnTo>
                  <a:lnTo>
                    <a:pt x="20135" y="129246"/>
                  </a:lnTo>
                  <a:lnTo>
                    <a:pt x="22979" y="130193"/>
                  </a:lnTo>
                  <a:lnTo>
                    <a:pt x="24028" y="128268"/>
                  </a:lnTo>
                  <a:lnTo>
                    <a:pt x="27647" y="101795"/>
                  </a:lnTo>
                  <a:lnTo>
                    <a:pt x="31156" y="78804"/>
                  </a:lnTo>
                  <a:lnTo>
                    <a:pt x="36486" y="50266"/>
                  </a:lnTo>
                  <a:lnTo>
                    <a:pt x="40590" y="22685"/>
                  </a:lnTo>
                  <a:lnTo>
                    <a:pt x="44891" y="12438"/>
                  </a:lnTo>
                  <a:lnTo>
                    <a:pt x="51641" y="3046"/>
                  </a:lnTo>
                  <a:lnTo>
                    <a:pt x="56199" y="686"/>
                  </a:lnTo>
                  <a:lnTo>
                    <a:pt x="67069" y="0"/>
                  </a:lnTo>
                  <a:lnTo>
                    <a:pt x="75286" y="2114"/>
                  </a:lnTo>
                  <a:lnTo>
                    <a:pt x="78494" y="3693"/>
                  </a:lnTo>
                  <a:lnTo>
                    <a:pt x="89942" y="19786"/>
                  </a:lnTo>
                  <a:lnTo>
                    <a:pt x="104019" y="50621"/>
                  </a:lnTo>
                  <a:lnTo>
                    <a:pt x="115325" y="78576"/>
                  </a:lnTo>
                  <a:lnTo>
                    <a:pt x="122149" y="97839"/>
                  </a:lnTo>
                  <a:lnTo>
                    <a:pt x="123957" y="106074"/>
                  </a:lnTo>
                  <a:lnTo>
                    <a:pt x="130326" y="117384"/>
                  </a:lnTo>
                  <a:lnTo>
                    <a:pt x="134069" y="84947"/>
                  </a:lnTo>
                  <a:lnTo>
                    <a:pt x="138688" y="54470"/>
                  </a:lnTo>
                  <a:lnTo>
                    <a:pt x="143645" y="43982"/>
                  </a:lnTo>
                  <a:lnTo>
                    <a:pt x="153105" y="32063"/>
                  </a:lnTo>
                  <a:lnTo>
                    <a:pt x="157950" y="28740"/>
                  </a:lnTo>
                  <a:lnTo>
                    <a:pt x="162631" y="27249"/>
                  </a:lnTo>
                  <a:lnTo>
                    <a:pt x="167204" y="26982"/>
                  </a:lnTo>
                  <a:lnTo>
                    <a:pt x="170978" y="29706"/>
                  </a:lnTo>
                  <a:lnTo>
                    <a:pt x="188104" y="59390"/>
                  </a:lnTo>
                  <a:lnTo>
                    <a:pt x="196329" y="80035"/>
                  </a:lnTo>
                  <a:lnTo>
                    <a:pt x="207185" y="112478"/>
                  </a:lnTo>
                  <a:lnTo>
                    <a:pt x="214998" y="137814"/>
                  </a:lnTo>
                  <a:lnTo>
                    <a:pt x="224139" y="165447"/>
                  </a:lnTo>
                  <a:lnTo>
                    <a:pt x="235131" y="1962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0"/>
            <p:cNvSpPr/>
            <p:nvPr/>
          </p:nvSpPr>
          <p:spPr>
            <a:xfrm>
              <a:off x="1835331" y="3121435"/>
              <a:ext cx="136073" cy="384125"/>
            </a:xfrm>
            <a:custGeom>
              <a:avLst/>
              <a:gdLst/>
              <a:ahLst/>
              <a:cxnLst/>
              <a:rect l="0" t="0" r="0" b="0"/>
              <a:pathLst>
                <a:path w="136073" h="384125">
                  <a:moveTo>
                    <a:pt x="0" y="203062"/>
                  </a:moveTo>
                  <a:lnTo>
                    <a:pt x="0" y="219087"/>
                  </a:lnTo>
                  <a:lnTo>
                    <a:pt x="10339" y="249172"/>
                  </a:lnTo>
                  <a:lnTo>
                    <a:pt x="15992" y="278452"/>
                  </a:lnTo>
                  <a:lnTo>
                    <a:pt x="15060" y="303616"/>
                  </a:lnTo>
                  <a:lnTo>
                    <a:pt x="17122" y="329456"/>
                  </a:lnTo>
                  <a:lnTo>
                    <a:pt x="28084" y="358254"/>
                  </a:lnTo>
                  <a:lnTo>
                    <a:pt x="33689" y="376736"/>
                  </a:lnTo>
                  <a:lnTo>
                    <a:pt x="38103" y="384124"/>
                  </a:lnTo>
                  <a:lnTo>
                    <a:pt x="38465" y="383279"/>
                  </a:lnTo>
                  <a:lnTo>
                    <a:pt x="38867" y="378468"/>
                  </a:lnTo>
                  <a:lnTo>
                    <a:pt x="32159" y="353732"/>
                  </a:lnTo>
                  <a:lnTo>
                    <a:pt x="31381" y="322292"/>
                  </a:lnTo>
                  <a:lnTo>
                    <a:pt x="32090" y="296935"/>
                  </a:lnTo>
                  <a:lnTo>
                    <a:pt x="32405" y="268732"/>
                  </a:lnTo>
                  <a:lnTo>
                    <a:pt x="32545" y="239264"/>
                  </a:lnTo>
                  <a:lnTo>
                    <a:pt x="32608" y="209233"/>
                  </a:lnTo>
                  <a:lnTo>
                    <a:pt x="32635" y="178953"/>
                  </a:lnTo>
                  <a:lnTo>
                    <a:pt x="32648" y="148563"/>
                  </a:lnTo>
                  <a:lnTo>
                    <a:pt x="34588" y="121992"/>
                  </a:lnTo>
                  <a:lnTo>
                    <a:pt x="37870" y="98088"/>
                  </a:lnTo>
                  <a:lnTo>
                    <a:pt x="41747" y="75369"/>
                  </a:lnTo>
                  <a:lnTo>
                    <a:pt x="51478" y="45646"/>
                  </a:lnTo>
                  <a:lnTo>
                    <a:pt x="67021" y="18454"/>
                  </a:lnTo>
                  <a:lnTo>
                    <a:pt x="81947" y="2414"/>
                  </a:lnTo>
                  <a:lnTo>
                    <a:pt x="88014" y="354"/>
                  </a:lnTo>
                  <a:lnTo>
                    <a:pt x="102497" y="0"/>
                  </a:lnTo>
                  <a:lnTo>
                    <a:pt x="108971" y="3099"/>
                  </a:lnTo>
                  <a:lnTo>
                    <a:pt x="120036" y="14283"/>
                  </a:lnTo>
                  <a:lnTo>
                    <a:pt x="130958" y="33432"/>
                  </a:lnTo>
                  <a:lnTo>
                    <a:pt x="135935" y="64622"/>
                  </a:lnTo>
                  <a:lnTo>
                    <a:pt x="136072" y="90116"/>
                  </a:lnTo>
                  <a:lnTo>
                    <a:pt x="131113" y="116781"/>
                  </a:lnTo>
                  <a:lnTo>
                    <a:pt x="120774" y="146614"/>
                  </a:lnTo>
                  <a:lnTo>
                    <a:pt x="108518" y="173435"/>
                  </a:lnTo>
                  <a:lnTo>
                    <a:pt x="91373" y="202370"/>
                  </a:lnTo>
                  <a:lnTo>
                    <a:pt x="70543" y="229051"/>
                  </a:lnTo>
                  <a:lnTo>
                    <a:pt x="52252" y="2422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1"/>
            <p:cNvSpPr/>
            <p:nvPr/>
          </p:nvSpPr>
          <p:spPr>
            <a:xfrm>
              <a:off x="2019797" y="3174274"/>
              <a:ext cx="89435" cy="167171"/>
            </a:xfrm>
            <a:custGeom>
              <a:avLst/>
              <a:gdLst/>
              <a:ahLst/>
              <a:cxnLst/>
              <a:rect l="0" t="0" r="0" b="0"/>
              <a:pathLst>
                <a:path w="89435" h="167171">
                  <a:moveTo>
                    <a:pt x="37603" y="0"/>
                  </a:moveTo>
                  <a:lnTo>
                    <a:pt x="35668" y="12911"/>
                  </a:lnTo>
                  <a:lnTo>
                    <a:pt x="28512" y="39159"/>
                  </a:lnTo>
                  <a:lnTo>
                    <a:pt x="20110" y="70523"/>
                  </a:lnTo>
                  <a:lnTo>
                    <a:pt x="13632" y="96048"/>
                  </a:lnTo>
                  <a:lnTo>
                    <a:pt x="4941" y="126808"/>
                  </a:lnTo>
                  <a:lnTo>
                    <a:pt x="348" y="142560"/>
                  </a:lnTo>
                  <a:lnTo>
                    <a:pt x="0" y="151897"/>
                  </a:lnTo>
                  <a:lnTo>
                    <a:pt x="2263" y="160885"/>
                  </a:lnTo>
                  <a:lnTo>
                    <a:pt x="5335" y="163862"/>
                  </a:lnTo>
                  <a:lnTo>
                    <a:pt x="14553" y="167170"/>
                  </a:lnTo>
                  <a:lnTo>
                    <a:pt x="27842" y="164771"/>
                  </a:lnTo>
                  <a:lnTo>
                    <a:pt x="47774" y="155259"/>
                  </a:lnTo>
                  <a:lnTo>
                    <a:pt x="62872" y="141313"/>
                  </a:lnTo>
                  <a:lnTo>
                    <a:pt x="80173" y="115210"/>
                  </a:lnTo>
                  <a:lnTo>
                    <a:pt x="87727" y="92910"/>
                  </a:lnTo>
                  <a:lnTo>
                    <a:pt x="89434" y="74314"/>
                  </a:lnTo>
                  <a:lnTo>
                    <a:pt x="82795" y="54111"/>
                  </a:lnTo>
                  <a:lnTo>
                    <a:pt x="68168" y="33208"/>
                  </a:lnTo>
                  <a:lnTo>
                    <a:pt x="60138" y="25645"/>
                  </a:lnTo>
                  <a:lnTo>
                    <a:pt x="37603" y="130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2"/>
            <p:cNvSpPr/>
            <p:nvPr/>
          </p:nvSpPr>
          <p:spPr>
            <a:xfrm>
              <a:off x="2135777" y="3154680"/>
              <a:ext cx="102810" cy="182099"/>
            </a:xfrm>
            <a:custGeom>
              <a:avLst/>
              <a:gdLst/>
              <a:ahLst/>
              <a:cxnLst/>
              <a:rect l="0" t="0" r="0" b="0"/>
              <a:pathLst>
                <a:path w="102810" h="182099">
                  <a:moveTo>
                    <a:pt x="0" y="13062"/>
                  </a:moveTo>
                  <a:lnTo>
                    <a:pt x="11141" y="45047"/>
                  </a:lnTo>
                  <a:lnTo>
                    <a:pt x="19645" y="71713"/>
                  </a:lnTo>
                  <a:lnTo>
                    <a:pt x="29761" y="100722"/>
                  </a:lnTo>
                  <a:lnTo>
                    <a:pt x="32276" y="133051"/>
                  </a:lnTo>
                  <a:lnTo>
                    <a:pt x="32607" y="145524"/>
                  </a:lnTo>
                  <a:lnTo>
                    <a:pt x="28162" y="119312"/>
                  </a:lnTo>
                  <a:lnTo>
                    <a:pt x="26528" y="89850"/>
                  </a:lnTo>
                  <a:lnTo>
                    <a:pt x="26205" y="59759"/>
                  </a:lnTo>
                  <a:lnTo>
                    <a:pt x="26141" y="29813"/>
                  </a:lnTo>
                  <a:lnTo>
                    <a:pt x="26128" y="15412"/>
                  </a:lnTo>
                  <a:lnTo>
                    <a:pt x="25401" y="14629"/>
                  </a:lnTo>
                  <a:lnTo>
                    <a:pt x="20502" y="13269"/>
                  </a:lnTo>
                  <a:lnTo>
                    <a:pt x="26053" y="13064"/>
                  </a:lnTo>
                  <a:lnTo>
                    <a:pt x="19861" y="13062"/>
                  </a:lnTo>
                  <a:lnTo>
                    <a:pt x="23141" y="13062"/>
                  </a:lnTo>
                  <a:lnTo>
                    <a:pt x="23410" y="14514"/>
                  </a:lnTo>
                  <a:lnTo>
                    <a:pt x="19881" y="45334"/>
                  </a:lnTo>
                  <a:lnTo>
                    <a:pt x="17744" y="71732"/>
                  </a:lnTo>
                  <a:lnTo>
                    <a:pt x="13988" y="103190"/>
                  </a:lnTo>
                  <a:lnTo>
                    <a:pt x="18460" y="134132"/>
                  </a:lnTo>
                  <a:lnTo>
                    <a:pt x="28440" y="160423"/>
                  </a:lnTo>
                  <a:lnTo>
                    <a:pt x="38342" y="173968"/>
                  </a:lnTo>
                  <a:lnTo>
                    <a:pt x="48247" y="178919"/>
                  </a:lnTo>
                  <a:lnTo>
                    <a:pt x="65410" y="182098"/>
                  </a:lnTo>
                  <a:lnTo>
                    <a:pt x="69007" y="180181"/>
                  </a:lnTo>
                  <a:lnTo>
                    <a:pt x="76873" y="172246"/>
                  </a:lnTo>
                  <a:lnTo>
                    <a:pt x="89463" y="145137"/>
                  </a:lnTo>
                  <a:lnTo>
                    <a:pt x="97016" y="116373"/>
                  </a:lnTo>
                  <a:lnTo>
                    <a:pt x="102809" y="84243"/>
                  </a:lnTo>
                  <a:lnTo>
                    <a:pt x="102066" y="56650"/>
                  </a:lnTo>
                  <a:lnTo>
                    <a:pt x="98780" y="25221"/>
                  </a:lnTo>
                  <a:lnTo>
                    <a:pt x="979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3"/>
            <p:cNvSpPr/>
            <p:nvPr/>
          </p:nvSpPr>
          <p:spPr>
            <a:xfrm>
              <a:off x="2292531" y="3165876"/>
              <a:ext cx="97973" cy="163397"/>
            </a:xfrm>
            <a:custGeom>
              <a:avLst/>
              <a:gdLst/>
              <a:ahLst/>
              <a:cxnLst/>
              <a:rect l="0" t="0" r="0" b="0"/>
              <a:pathLst>
                <a:path w="97973" h="163397">
                  <a:moveTo>
                    <a:pt x="0" y="34524"/>
                  </a:moveTo>
                  <a:lnTo>
                    <a:pt x="3468" y="63108"/>
                  </a:lnTo>
                  <a:lnTo>
                    <a:pt x="5170" y="84239"/>
                  </a:lnTo>
                  <a:lnTo>
                    <a:pt x="5927" y="107420"/>
                  </a:lnTo>
                  <a:lnTo>
                    <a:pt x="6353" y="137967"/>
                  </a:lnTo>
                  <a:lnTo>
                    <a:pt x="6525" y="163396"/>
                  </a:lnTo>
                  <a:lnTo>
                    <a:pt x="6532" y="132947"/>
                  </a:lnTo>
                  <a:lnTo>
                    <a:pt x="6532" y="104971"/>
                  </a:lnTo>
                  <a:lnTo>
                    <a:pt x="6532" y="78297"/>
                  </a:lnTo>
                  <a:lnTo>
                    <a:pt x="9999" y="52009"/>
                  </a:lnTo>
                  <a:lnTo>
                    <a:pt x="17672" y="23060"/>
                  </a:lnTo>
                  <a:lnTo>
                    <a:pt x="21885" y="12254"/>
                  </a:lnTo>
                  <a:lnTo>
                    <a:pt x="28112" y="4548"/>
                  </a:lnTo>
                  <a:lnTo>
                    <a:pt x="31804" y="1477"/>
                  </a:lnTo>
                  <a:lnTo>
                    <a:pt x="34991" y="156"/>
                  </a:lnTo>
                  <a:lnTo>
                    <a:pt x="37842" y="0"/>
                  </a:lnTo>
                  <a:lnTo>
                    <a:pt x="40468" y="622"/>
                  </a:lnTo>
                  <a:lnTo>
                    <a:pt x="54566" y="11900"/>
                  </a:lnTo>
                  <a:lnTo>
                    <a:pt x="72895" y="39704"/>
                  </a:lnTo>
                  <a:lnTo>
                    <a:pt x="84256" y="66914"/>
                  </a:lnTo>
                  <a:lnTo>
                    <a:pt x="97972" y="1063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4"/>
            <p:cNvSpPr/>
            <p:nvPr/>
          </p:nvSpPr>
          <p:spPr>
            <a:xfrm>
              <a:off x="2437625" y="2986053"/>
              <a:ext cx="142290" cy="325926"/>
            </a:xfrm>
            <a:custGeom>
              <a:avLst/>
              <a:gdLst/>
              <a:ahLst/>
              <a:cxnLst/>
              <a:rect l="0" t="0" r="0" b="0"/>
              <a:pathLst>
                <a:path w="142290" h="325926">
                  <a:moveTo>
                    <a:pt x="76975" y="181689"/>
                  </a:moveTo>
                  <a:lnTo>
                    <a:pt x="67884" y="181689"/>
                  </a:lnTo>
                  <a:lnTo>
                    <a:pt x="58155" y="185157"/>
                  </a:lnTo>
                  <a:lnTo>
                    <a:pt x="33309" y="217381"/>
                  </a:lnTo>
                  <a:lnTo>
                    <a:pt x="13580" y="245468"/>
                  </a:lnTo>
                  <a:lnTo>
                    <a:pt x="3331" y="271052"/>
                  </a:lnTo>
                  <a:lnTo>
                    <a:pt x="0" y="295576"/>
                  </a:lnTo>
                  <a:lnTo>
                    <a:pt x="1156" y="306812"/>
                  </a:lnTo>
                  <a:lnTo>
                    <a:pt x="2481" y="310825"/>
                  </a:lnTo>
                  <a:lnTo>
                    <a:pt x="9758" y="319153"/>
                  </a:lnTo>
                  <a:lnTo>
                    <a:pt x="14746" y="323407"/>
                  </a:lnTo>
                  <a:lnTo>
                    <a:pt x="20249" y="325516"/>
                  </a:lnTo>
                  <a:lnTo>
                    <a:pt x="32169" y="325925"/>
                  </a:lnTo>
                  <a:lnTo>
                    <a:pt x="51120" y="318608"/>
                  </a:lnTo>
                  <a:lnTo>
                    <a:pt x="67056" y="303780"/>
                  </a:lnTo>
                  <a:lnTo>
                    <a:pt x="80230" y="279265"/>
                  </a:lnTo>
                  <a:lnTo>
                    <a:pt x="89821" y="251522"/>
                  </a:lnTo>
                  <a:lnTo>
                    <a:pt x="96505" y="224878"/>
                  </a:lnTo>
                  <a:lnTo>
                    <a:pt x="103081" y="194002"/>
                  </a:lnTo>
                  <a:lnTo>
                    <a:pt x="107691" y="161873"/>
                  </a:lnTo>
                  <a:lnTo>
                    <a:pt x="107122" y="129372"/>
                  </a:lnTo>
                  <a:lnTo>
                    <a:pt x="104292" y="96762"/>
                  </a:lnTo>
                  <a:lnTo>
                    <a:pt x="101518" y="66054"/>
                  </a:lnTo>
                  <a:lnTo>
                    <a:pt x="96100" y="40505"/>
                  </a:lnTo>
                  <a:lnTo>
                    <a:pt x="85622" y="7849"/>
                  </a:lnTo>
                  <a:lnTo>
                    <a:pt x="78257" y="0"/>
                  </a:lnTo>
                  <a:lnTo>
                    <a:pt x="77355" y="9564"/>
                  </a:lnTo>
                  <a:lnTo>
                    <a:pt x="80555" y="36589"/>
                  </a:lnTo>
                  <a:lnTo>
                    <a:pt x="82631" y="65238"/>
                  </a:lnTo>
                  <a:lnTo>
                    <a:pt x="86715" y="92112"/>
                  </a:lnTo>
                  <a:lnTo>
                    <a:pt x="92520" y="121927"/>
                  </a:lnTo>
                  <a:lnTo>
                    <a:pt x="98837" y="150274"/>
                  </a:lnTo>
                  <a:lnTo>
                    <a:pt x="105304" y="177058"/>
                  </a:lnTo>
                  <a:lnTo>
                    <a:pt x="111817" y="203379"/>
                  </a:lnTo>
                  <a:lnTo>
                    <a:pt x="118343" y="233030"/>
                  </a:lnTo>
                  <a:lnTo>
                    <a:pt x="131538" y="265128"/>
                  </a:lnTo>
                  <a:lnTo>
                    <a:pt x="142289" y="2992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5"/>
            <p:cNvSpPr/>
            <p:nvPr/>
          </p:nvSpPr>
          <p:spPr>
            <a:xfrm>
              <a:off x="2677886" y="3298371"/>
              <a:ext cx="6532" cy="6533"/>
            </a:xfrm>
            <a:custGeom>
              <a:avLst/>
              <a:gdLst/>
              <a:ahLst/>
              <a:cxnLst/>
              <a:rect l="0" t="0" r="0" b="0"/>
              <a:pathLst>
                <a:path w="6532" h="6533">
                  <a:moveTo>
                    <a:pt x="6531" y="0"/>
                  </a:moveTo>
                  <a:lnTo>
                    <a:pt x="0" y="6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7"/>
          <p:cNvGrpSpPr/>
          <p:nvPr/>
        </p:nvGrpSpPr>
        <p:grpSpPr>
          <a:xfrm>
            <a:off x="3796608" y="2871990"/>
            <a:ext cx="1513444" cy="520224"/>
            <a:chOff x="3796608" y="2871990"/>
            <a:chExt cx="1513444" cy="520224"/>
          </a:xfrm>
        </p:grpSpPr>
        <p:sp>
          <p:nvSpPr>
            <p:cNvPr id="13" name="SMARTInkShape-36"/>
            <p:cNvSpPr/>
            <p:nvPr/>
          </p:nvSpPr>
          <p:spPr>
            <a:xfrm>
              <a:off x="3796608" y="3017520"/>
              <a:ext cx="141844" cy="267789"/>
            </a:xfrm>
            <a:custGeom>
              <a:avLst/>
              <a:gdLst/>
              <a:ahLst/>
              <a:cxnLst/>
              <a:rect l="0" t="0" r="0" b="0"/>
              <a:pathLst>
                <a:path w="141844" h="267789">
                  <a:moveTo>
                    <a:pt x="141843" y="0"/>
                  </a:moveTo>
                  <a:lnTo>
                    <a:pt x="138376" y="3467"/>
                  </a:lnTo>
                  <a:lnTo>
                    <a:pt x="110531" y="11933"/>
                  </a:lnTo>
                  <a:lnTo>
                    <a:pt x="78085" y="33724"/>
                  </a:lnTo>
                  <a:lnTo>
                    <a:pt x="51437" y="64934"/>
                  </a:lnTo>
                  <a:lnTo>
                    <a:pt x="36115" y="94069"/>
                  </a:lnTo>
                  <a:lnTo>
                    <a:pt x="22383" y="122134"/>
                  </a:lnTo>
                  <a:lnTo>
                    <a:pt x="9847" y="152383"/>
                  </a:lnTo>
                  <a:lnTo>
                    <a:pt x="1940" y="180053"/>
                  </a:lnTo>
                  <a:lnTo>
                    <a:pt x="0" y="207361"/>
                  </a:lnTo>
                  <a:lnTo>
                    <a:pt x="3699" y="235935"/>
                  </a:lnTo>
                  <a:lnTo>
                    <a:pt x="7390" y="249035"/>
                  </a:lnTo>
                  <a:lnTo>
                    <a:pt x="11568" y="253835"/>
                  </a:lnTo>
                  <a:lnTo>
                    <a:pt x="23951" y="261103"/>
                  </a:lnTo>
                  <a:lnTo>
                    <a:pt x="56935" y="2677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7"/>
            <p:cNvSpPr/>
            <p:nvPr/>
          </p:nvSpPr>
          <p:spPr>
            <a:xfrm>
              <a:off x="3949440" y="3069771"/>
              <a:ext cx="145049" cy="204299"/>
            </a:xfrm>
            <a:custGeom>
              <a:avLst/>
              <a:gdLst/>
              <a:ahLst/>
              <a:cxnLst/>
              <a:rect l="0" t="0" r="0" b="0"/>
              <a:pathLst>
                <a:path w="145049" h="204299">
                  <a:moveTo>
                    <a:pt x="93514" y="0"/>
                  </a:moveTo>
                  <a:lnTo>
                    <a:pt x="86579" y="3468"/>
                  </a:lnTo>
                  <a:lnTo>
                    <a:pt x="59944" y="32612"/>
                  </a:lnTo>
                  <a:lnTo>
                    <a:pt x="38018" y="62242"/>
                  </a:lnTo>
                  <a:lnTo>
                    <a:pt x="24174" y="90933"/>
                  </a:lnTo>
                  <a:lnTo>
                    <a:pt x="10880" y="118948"/>
                  </a:lnTo>
                  <a:lnTo>
                    <a:pt x="1216" y="145633"/>
                  </a:lnTo>
                  <a:lnTo>
                    <a:pt x="0" y="161246"/>
                  </a:lnTo>
                  <a:lnTo>
                    <a:pt x="3395" y="180341"/>
                  </a:lnTo>
                  <a:lnTo>
                    <a:pt x="5131" y="185542"/>
                  </a:lnTo>
                  <a:lnTo>
                    <a:pt x="10932" y="193255"/>
                  </a:lnTo>
                  <a:lnTo>
                    <a:pt x="14511" y="196328"/>
                  </a:lnTo>
                  <a:lnTo>
                    <a:pt x="36885" y="204121"/>
                  </a:lnTo>
                  <a:lnTo>
                    <a:pt x="44149" y="204298"/>
                  </a:lnTo>
                  <a:lnTo>
                    <a:pt x="56093" y="200624"/>
                  </a:lnTo>
                  <a:lnTo>
                    <a:pt x="87216" y="182350"/>
                  </a:lnTo>
                  <a:lnTo>
                    <a:pt x="113154" y="161891"/>
                  </a:lnTo>
                  <a:lnTo>
                    <a:pt x="122321" y="147668"/>
                  </a:lnTo>
                  <a:lnTo>
                    <a:pt x="137587" y="118351"/>
                  </a:lnTo>
                  <a:lnTo>
                    <a:pt x="143342" y="94737"/>
                  </a:lnTo>
                  <a:lnTo>
                    <a:pt x="145048" y="65888"/>
                  </a:lnTo>
                  <a:lnTo>
                    <a:pt x="142086" y="41294"/>
                  </a:lnTo>
                  <a:lnTo>
                    <a:pt x="136631" y="28997"/>
                  </a:lnTo>
                  <a:lnTo>
                    <a:pt x="124770" y="12743"/>
                  </a:lnTo>
                  <a:lnTo>
                    <a:pt x="106577" y="6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8"/>
            <p:cNvSpPr/>
            <p:nvPr/>
          </p:nvSpPr>
          <p:spPr>
            <a:xfrm>
              <a:off x="4134394" y="3040335"/>
              <a:ext cx="202476" cy="193938"/>
            </a:xfrm>
            <a:custGeom>
              <a:avLst/>
              <a:gdLst/>
              <a:ahLst/>
              <a:cxnLst/>
              <a:rect l="0" t="0" r="0" b="0"/>
              <a:pathLst>
                <a:path w="202476" h="193938">
                  <a:moveTo>
                    <a:pt x="0" y="68625"/>
                  </a:moveTo>
                  <a:lnTo>
                    <a:pt x="3467" y="100676"/>
                  </a:lnTo>
                  <a:lnTo>
                    <a:pt x="5623" y="128760"/>
                  </a:lnTo>
                  <a:lnTo>
                    <a:pt x="10841" y="158316"/>
                  </a:lnTo>
                  <a:lnTo>
                    <a:pt x="12933" y="190557"/>
                  </a:lnTo>
                  <a:lnTo>
                    <a:pt x="13005" y="193937"/>
                  </a:lnTo>
                  <a:lnTo>
                    <a:pt x="13056" y="163227"/>
                  </a:lnTo>
                  <a:lnTo>
                    <a:pt x="14995" y="138973"/>
                  </a:lnTo>
                  <a:lnTo>
                    <a:pt x="18276" y="113679"/>
                  </a:lnTo>
                  <a:lnTo>
                    <a:pt x="22153" y="87923"/>
                  </a:lnTo>
                  <a:lnTo>
                    <a:pt x="26296" y="63897"/>
                  </a:lnTo>
                  <a:lnTo>
                    <a:pt x="32707" y="33841"/>
                  </a:lnTo>
                  <a:lnTo>
                    <a:pt x="41376" y="7648"/>
                  </a:lnTo>
                  <a:lnTo>
                    <a:pt x="44275" y="4025"/>
                  </a:lnTo>
                  <a:lnTo>
                    <a:pt x="51368" y="0"/>
                  </a:lnTo>
                  <a:lnTo>
                    <a:pt x="53839" y="378"/>
                  </a:lnTo>
                  <a:lnTo>
                    <a:pt x="55487" y="2081"/>
                  </a:lnTo>
                  <a:lnTo>
                    <a:pt x="65067" y="29113"/>
                  </a:lnTo>
                  <a:lnTo>
                    <a:pt x="73305" y="60466"/>
                  </a:lnTo>
                  <a:lnTo>
                    <a:pt x="80342" y="89269"/>
                  </a:lnTo>
                  <a:lnTo>
                    <a:pt x="87023" y="116188"/>
                  </a:lnTo>
                  <a:lnTo>
                    <a:pt x="90131" y="142549"/>
                  </a:lnTo>
                  <a:lnTo>
                    <a:pt x="94729" y="156151"/>
                  </a:lnTo>
                  <a:lnTo>
                    <a:pt x="100159" y="164856"/>
                  </a:lnTo>
                  <a:lnTo>
                    <a:pt x="101607" y="166162"/>
                  </a:lnTo>
                  <a:lnTo>
                    <a:pt x="102573" y="166307"/>
                  </a:lnTo>
                  <a:lnTo>
                    <a:pt x="103645" y="160662"/>
                  </a:lnTo>
                  <a:lnTo>
                    <a:pt x="104334" y="135831"/>
                  </a:lnTo>
                  <a:lnTo>
                    <a:pt x="107920" y="107971"/>
                  </a:lnTo>
                  <a:lnTo>
                    <a:pt x="113579" y="76735"/>
                  </a:lnTo>
                  <a:lnTo>
                    <a:pt x="119852" y="47966"/>
                  </a:lnTo>
                  <a:lnTo>
                    <a:pt x="130643" y="17667"/>
                  </a:lnTo>
                  <a:lnTo>
                    <a:pt x="132815" y="12882"/>
                  </a:lnTo>
                  <a:lnTo>
                    <a:pt x="135715" y="11143"/>
                  </a:lnTo>
                  <a:lnTo>
                    <a:pt x="139099" y="11435"/>
                  </a:lnTo>
                  <a:lnTo>
                    <a:pt x="142807" y="13081"/>
                  </a:lnTo>
                  <a:lnTo>
                    <a:pt x="148863" y="20716"/>
                  </a:lnTo>
                  <a:lnTo>
                    <a:pt x="160929" y="50328"/>
                  </a:lnTo>
                  <a:lnTo>
                    <a:pt x="167587" y="74734"/>
                  </a:lnTo>
                  <a:lnTo>
                    <a:pt x="174156" y="103899"/>
                  </a:lnTo>
                  <a:lnTo>
                    <a:pt x="180698" y="131247"/>
                  </a:lnTo>
                  <a:lnTo>
                    <a:pt x="187959" y="157010"/>
                  </a:lnTo>
                  <a:lnTo>
                    <a:pt x="202475" y="1861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9"/>
            <p:cNvSpPr/>
            <p:nvPr/>
          </p:nvSpPr>
          <p:spPr>
            <a:xfrm>
              <a:off x="4415627" y="3007439"/>
              <a:ext cx="141540" cy="384775"/>
            </a:xfrm>
            <a:custGeom>
              <a:avLst/>
              <a:gdLst/>
              <a:ahLst/>
              <a:cxnLst/>
              <a:rect l="0" t="0" r="0" b="0"/>
              <a:pathLst>
                <a:path w="141540" h="384775">
                  <a:moveTo>
                    <a:pt x="12681" y="121115"/>
                  </a:moveTo>
                  <a:lnTo>
                    <a:pt x="12681" y="145386"/>
                  </a:lnTo>
                  <a:lnTo>
                    <a:pt x="12681" y="177816"/>
                  </a:lnTo>
                  <a:lnTo>
                    <a:pt x="14616" y="201470"/>
                  </a:lnTo>
                  <a:lnTo>
                    <a:pt x="17170" y="226497"/>
                  </a:lnTo>
                  <a:lnTo>
                    <a:pt x="18305" y="252134"/>
                  </a:lnTo>
                  <a:lnTo>
                    <a:pt x="18809" y="278043"/>
                  </a:lnTo>
                  <a:lnTo>
                    <a:pt x="19759" y="303347"/>
                  </a:lnTo>
                  <a:lnTo>
                    <a:pt x="22601" y="326688"/>
                  </a:lnTo>
                  <a:lnTo>
                    <a:pt x="24812" y="353294"/>
                  </a:lnTo>
                  <a:lnTo>
                    <a:pt x="31286" y="384774"/>
                  </a:lnTo>
                  <a:lnTo>
                    <a:pt x="31616" y="383974"/>
                  </a:lnTo>
                  <a:lnTo>
                    <a:pt x="30210" y="355434"/>
                  </a:lnTo>
                  <a:lnTo>
                    <a:pt x="27004" y="325406"/>
                  </a:lnTo>
                  <a:lnTo>
                    <a:pt x="23159" y="295126"/>
                  </a:lnTo>
                  <a:lnTo>
                    <a:pt x="19031" y="264735"/>
                  </a:lnTo>
                  <a:lnTo>
                    <a:pt x="14778" y="234295"/>
                  </a:lnTo>
                  <a:lnTo>
                    <a:pt x="10469" y="203833"/>
                  </a:lnTo>
                  <a:lnTo>
                    <a:pt x="6134" y="173360"/>
                  </a:lnTo>
                  <a:lnTo>
                    <a:pt x="2514" y="145061"/>
                  </a:lnTo>
                  <a:lnTo>
                    <a:pt x="905" y="122807"/>
                  </a:lnTo>
                  <a:lnTo>
                    <a:pt x="0" y="90492"/>
                  </a:lnTo>
                  <a:lnTo>
                    <a:pt x="3199" y="64870"/>
                  </a:lnTo>
                  <a:lnTo>
                    <a:pt x="11507" y="36708"/>
                  </a:lnTo>
                  <a:lnTo>
                    <a:pt x="26373" y="12115"/>
                  </a:lnTo>
                  <a:lnTo>
                    <a:pt x="30517" y="7083"/>
                  </a:lnTo>
                  <a:lnTo>
                    <a:pt x="46734" y="1491"/>
                  </a:lnTo>
                  <a:lnTo>
                    <a:pt x="57154" y="0"/>
                  </a:lnTo>
                  <a:lnTo>
                    <a:pt x="78409" y="4149"/>
                  </a:lnTo>
                  <a:lnTo>
                    <a:pt x="97773" y="13976"/>
                  </a:lnTo>
                  <a:lnTo>
                    <a:pt x="122031" y="42003"/>
                  </a:lnTo>
                  <a:lnTo>
                    <a:pt x="137333" y="68718"/>
                  </a:lnTo>
                  <a:lnTo>
                    <a:pt x="141539" y="95349"/>
                  </a:lnTo>
                  <a:lnTo>
                    <a:pt x="139318" y="122754"/>
                  </a:lnTo>
                  <a:lnTo>
                    <a:pt x="130597" y="149258"/>
                  </a:lnTo>
                  <a:lnTo>
                    <a:pt x="118820" y="175497"/>
                  </a:lnTo>
                  <a:lnTo>
                    <a:pt x="96623" y="204429"/>
                  </a:lnTo>
                  <a:lnTo>
                    <a:pt x="77709" y="219420"/>
                  </a:lnTo>
                  <a:lnTo>
                    <a:pt x="32276" y="2386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0"/>
            <p:cNvSpPr/>
            <p:nvPr/>
          </p:nvSpPr>
          <p:spPr>
            <a:xfrm>
              <a:off x="4559702" y="3043646"/>
              <a:ext cx="148038" cy="199613"/>
            </a:xfrm>
            <a:custGeom>
              <a:avLst/>
              <a:gdLst/>
              <a:ahLst/>
              <a:cxnLst/>
              <a:rect l="0" t="0" r="0" b="0"/>
              <a:pathLst>
                <a:path w="148038" h="199613">
                  <a:moveTo>
                    <a:pt x="84144" y="19594"/>
                  </a:moveTo>
                  <a:lnTo>
                    <a:pt x="80677" y="19594"/>
                  </a:lnTo>
                  <a:lnTo>
                    <a:pt x="71585" y="26529"/>
                  </a:lnTo>
                  <a:lnTo>
                    <a:pt x="51266" y="53164"/>
                  </a:lnTo>
                  <a:lnTo>
                    <a:pt x="34026" y="82024"/>
                  </a:lnTo>
                  <a:lnTo>
                    <a:pt x="20993" y="107115"/>
                  </a:lnTo>
                  <a:lnTo>
                    <a:pt x="5038" y="137837"/>
                  </a:lnTo>
                  <a:lnTo>
                    <a:pt x="955" y="164776"/>
                  </a:lnTo>
                  <a:lnTo>
                    <a:pt x="0" y="177495"/>
                  </a:lnTo>
                  <a:lnTo>
                    <a:pt x="3445" y="187985"/>
                  </a:lnTo>
                  <a:lnTo>
                    <a:pt x="6396" y="192815"/>
                  </a:lnTo>
                  <a:lnTo>
                    <a:pt x="9815" y="196035"/>
                  </a:lnTo>
                  <a:lnTo>
                    <a:pt x="17484" y="199612"/>
                  </a:lnTo>
                  <a:lnTo>
                    <a:pt x="27666" y="199267"/>
                  </a:lnTo>
                  <a:lnTo>
                    <a:pt x="39448" y="195968"/>
                  </a:lnTo>
                  <a:lnTo>
                    <a:pt x="58322" y="185226"/>
                  </a:lnTo>
                  <a:lnTo>
                    <a:pt x="86139" y="162458"/>
                  </a:lnTo>
                  <a:lnTo>
                    <a:pt x="112438" y="136996"/>
                  </a:lnTo>
                  <a:lnTo>
                    <a:pt x="130883" y="106513"/>
                  </a:lnTo>
                  <a:lnTo>
                    <a:pt x="142268" y="76839"/>
                  </a:lnTo>
                  <a:lnTo>
                    <a:pt x="147328" y="47925"/>
                  </a:lnTo>
                  <a:lnTo>
                    <a:pt x="148037" y="36304"/>
                  </a:lnTo>
                  <a:lnTo>
                    <a:pt x="146334" y="27106"/>
                  </a:lnTo>
                  <a:lnTo>
                    <a:pt x="138636" y="13014"/>
                  </a:lnTo>
                  <a:lnTo>
                    <a:pt x="1168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1"/>
            <p:cNvSpPr/>
            <p:nvPr/>
          </p:nvSpPr>
          <p:spPr>
            <a:xfrm>
              <a:off x="4742749" y="3056709"/>
              <a:ext cx="123166" cy="149947"/>
            </a:xfrm>
            <a:custGeom>
              <a:avLst/>
              <a:gdLst/>
              <a:ahLst/>
              <a:cxnLst/>
              <a:rect l="0" t="0" r="0" b="0"/>
              <a:pathLst>
                <a:path w="123166" h="149947">
                  <a:moveTo>
                    <a:pt x="12131" y="0"/>
                  </a:moveTo>
                  <a:lnTo>
                    <a:pt x="6961" y="21314"/>
                  </a:lnTo>
                  <a:lnTo>
                    <a:pt x="5869" y="49527"/>
                  </a:lnTo>
                  <a:lnTo>
                    <a:pt x="2211" y="74505"/>
                  </a:lnTo>
                  <a:lnTo>
                    <a:pt x="0" y="100291"/>
                  </a:lnTo>
                  <a:lnTo>
                    <a:pt x="2811" y="126316"/>
                  </a:lnTo>
                  <a:lnTo>
                    <a:pt x="10167" y="139839"/>
                  </a:lnTo>
                  <a:lnTo>
                    <a:pt x="15176" y="145478"/>
                  </a:lnTo>
                  <a:lnTo>
                    <a:pt x="21418" y="148511"/>
                  </a:lnTo>
                  <a:lnTo>
                    <a:pt x="36095" y="149946"/>
                  </a:lnTo>
                  <a:lnTo>
                    <a:pt x="48423" y="146229"/>
                  </a:lnTo>
                  <a:lnTo>
                    <a:pt x="58741" y="139013"/>
                  </a:lnTo>
                  <a:lnTo>
                    <a:pt x="85097" y="110418"/>
                  </a:lnTo>
                  <a:lnTo>
                    <a:pt x="100621" y="84061"/>
                  </a:lnTo>
                  <a:lnTo>
                    <a:pt x="114976" y="53589"/>
                  </a:lnTo>
                  <a:lnTo>
                    <a:pt x="123165" y="19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2"/>
            <p:cNvSpPr/>
            <p:nvPr/>
          </p:nvSpPr>
          <p:spPr>
            <a:xfrm>
              <a:off x="4905103" y="3013988"/>
              <a:ext cx="130629" cy="144603"/>
            </a:xfrm>
            <a:custGeom>
              <a:avLst/>
              <a:gdLst/>
              <a:ahLst/>
              <a:cxnLst/>
              <a:rect l="0" t="0" r="0" b="0"/>
              <a:pathLst>
                <a:path w="130629" h="144603">
                  <a:moveTo>
                    <a:pt x="0" y="49252"/>
                  </a:moveTo>
                  <a:lnTo>
                    <a:pt x="0" y="52719"/>
                  </a:lnTo>
                  <a:lnTo>
                    <a:pt x="9704" y="79799"/>
                  </a:lnTo>
                  <a:lnTo>
                    <a:pt x="18148" y="110821"/>
                  </a:lnTo>
                  <a:lnTo>
                    <a:pt x="19537" y="143291"/>
                  </a:lnTo>
                  <a:lnTo>
                    <a:pt x="19556" y="144602"/>
                  </a:lnTo>
                  <a:lnTo>
                    <a:pt x="20317" y="112197"/>
                  </a:lnTo>
                  <a:lnTo>
                    <a:pt x="24808" y="84997"/>
                  </a:lnTo>
                  <a:lnTo>
                    <a:pt x="30734" y="58956"/>
                  </a:lnTo>
                  <a:lnTo>
                    <a:pt x="41174" y="30284"/>
                  </a:lnTo>
                  <a:lnTo>
                    <a:pt x="53530" y="7123"/>
                  </a:lnTo>
                  <a:lnTo>
                    <a:pt x="57458" y="3749"/>
                  </a:lnTo>
                  <a:lnTo>
                    <a:pt x="67628" y="0"/>
                  </a:lnTo>
                  <a:lnTo>
                    <a:pt x="73388" y="1177"/>
                  </a:lnTo>
                  <a:lnTo>
                    <a:pt x="85594" y="8291"/>
                  </a:lnTo>
                  <a:lnTo>
                    <a:pt x="101239" y="24536"/>
                  </a:lnTo>
                  <a:lnTo>
                    <a:pt x="116849" y="55969"/>
                  </a:lnTo>
                  <a:lnTo>
                    <a:pt x="126133" y="85413"/>
                  </a:lnTo>
                  <a:lnTo>
                    <a:pt x="130628" y="1210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3"/>
            <p:cNvSpPr/>
            <p:nvPr/>
          </p:nvSpPr>
          <p:spPr>
            <a:xfrm>
              <a:off x="5083107" y="2871990"/>
              <a:ext cx="142037" cy="309185"/>
            </a:xfrm>
            <a:custGeom>
              <a:avLst/>
              <a:gdLst/>
              <a:ahLst/>
              <a:cxnLst/>
              <a:rect l="0" t="0" r="0" b="0"/>
              <a:pathLst>
                <a:path w="142037" h="309185">
                  <a:moveTo>
                    <a:pt x="76722" y="138998"/>
                  </a:moveTo>
                  <a:lnTo>
                    <a:pt x="73254" y="138998"/>
                  </a:lnTo>
                  <a:lnTo>
                    <a:pt x="64163" y="142466"/>
                  </a:lnTo>
                  <a:lnTo>
                    <a:pt x="52277" y="155024"/>
                  </a:lnTo>
                  <a:lnTo>
                    <a:pt x="36106" y="181874"/>
                  </a:lnTo>
                  <a:lnTo>
                    <a:pt x="19834" y="213750"/>
                  </a:lnTo>
                  <a:lnTo>
                    <a:pt x="7857" y="242785"/>
                  </a:lnTo>
                  <a:lnTo>
                    <a:pt x="438" y="269486"/>
                  </a:lnTo>
                  <a:lnTo>
                    <a:pt x="0" y="281901"/>
                  </a:lnTo>
                  <a:lnTo>
                    <a:pt x="2225" y="292258"/>
                  </a:lnTo>
                  <a:lnTo>
                    <a:pt x="11025" y="306248"/>
                  </a:lnTo>
                  <a:lnTo>
                    <a:pt x="16233" y="308555"/>
                  </a:lnTo>
                  <a:lnTo>
                    <a:pt x="29759" y="309184"/>
                  </a:lnTo>
                  <a:lnTo>
                    <a:pt x="41577" y="305109"/>
                  </a:lnTo>
                  <a:lnTo>
                    <a:pt x="51668" y="297734"/>
                  </a:lnTo>
                  <a:lnTo>
                    <a:pt x="69972" y="273324"/>
                  </a:lnTo>
                  <a:lnTo>
                    <a:pt x="84097" y="240764"/>
                  </a:lnTo>
                  <a:lnTo>
                    <a:pt x="95033" y="211565"/>
                  </a:lnTo>
                  <a:lnTo>
                    <a:pt x="103999" y="179933"/>
                  </a:lnTo>
                  <a:lnTo>
                    <a:pt x="111252" y="147579"/>
                  </a:lnTo>
                  <a:lnTo>
                    <a:pt x="113839" y="123944"/>
                  </a:lnTo>
                  <a:lnTo>
                    <a:pt x="114990" y="99650"/>
                  </a:lnTo>
                  <a:lnTo>
                    <a:pt x="115501" y="76758"/>
                  </a:lnTo>
                  <a:lnTo>
                    <a:pt x="112321" y="46937"/>
                  </a:lnTo>
                  <a:lnTo>
                    <a:pt x="106783" y="16249"/>
                  </a:lnTo>
                  <a:lnTo>
                    <a:pt x="102661" y="4615"/>
                  </a:lnTo>
                  <a:lnTo>
                    <a:pt x="99136" y="169"/>
                  </a:lnTo>
                  <a:lnTo>
                    <a:pt x="98196" y="0"/>
                  </a:lnTo>
                  <a:lnTo>
                    <a:pt x="97569" y="613"/>
                  </a:lnTo>
                  <a:lnTo>
                    <a:pt x="92075" y="26943"/>
                  </a:lnTo>
                  <a:lnTo>
                    <a:pt x="90462" y="52255"/>
                  </a:lnTo>
                  <a:lnTo>
                    <a:pt x="89985" y="78866"/>
                  </a:lnTo>
                  <a:lnTo>
                    <a:pt x="90569" y="109409"/>
                  </a:lnTo>
                  <a:lnTo>
                    <a:pt x="95016" y="141440"/>
                  </a:lnTo>
                  <a:lnTo>
                    <a:pt x="101656" y="173185"/>
                  </a:lnTo>
                  <a:lnTo>
                    <a:pt x="111767" y="202024"/>
                  </a:lnTo>
                  <a:lnTo>
                    <a:pt x="119682" y="231051"/>
                  </a:lnTo>
                  <a:lnTo>
                    <a:pt x="142036" y="276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4"/>
            <p:cNvSpPr/>
            <p:nvPr/>
          </p:nvSpPr>
          <p:spPr>
            <a:xfrm>
              <a:off x="5310051" y="3115491"/>
              <a:ext cx="1" cy="6533"/>
            </a:xfrm>
            <a:custGeom>
              <a:avLst/>
              <a:gdLst/>
              <a:ahLst/>
              <a:cxnLst/>
              <a:rect l="0" t="0" r="0" b="0"/>
              <a:pathLst>
                <a:path w="1" h="6533">
                  <a:moveTo>
                    <a:pt x="0" y="0"/>
                  </a:moveTo>
                  <a:lnTo>
                    <a:pt x="0" y="6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8"/>
          <p:cNvGrpSpPr/>
          <p:nvPr/>
        </p:nvGrpSpPr>
        <p:grpSpPr>
          <a:xfrm>
            <a:off x="6547111" y="2844034"/>
            <a:ext cx="1530950" cy="579969"/>
            <a:chOff x="6547111" y="2844034"/>
            <a:chExt cx="1530950" cy="579969"/>
          </a:xfrm>
        </p:grpSpPr>
        <p:sp>
          <p:nvSpPr>
            <p:cNvPr id="24" name="SMARTInkShape-45"/>
            <p:cNvSpPr/>
            <p:nvPr/>
          </p:nvSpPr>
          <p:spPr>
            <a:xfrm>
              <a:off x="6547111" y="2971800"/>
              <a:ext cx="134542" cy="339635"/>
            </a:xfrm>
            <a:custGeom>
              <a:avLst/>
              <a:gdLst/>
              <a:ahLst/>
              <a:cxnLst/>
              <a:rect l="0" t="0" r="0" b="0"/>
              <a:pathLst>
                <a:path w="134542" h="339635">
                  <a:moveTo>
                    <a:pt x="134541" y="0"/>
                  </a:moveTo>
                  <a:lnTo>
                    <a:pt x="119622" y="11155"/>
                  </a:lnTo>
                  <a:lnTo>
                    <a:pt x="100011" y="37441"/>
                  </a:lnTo>
                  <a:lnTo>
                    <a:pt x="79799" y="68667"/>
                  </a:lnTo>
                  <a:lnTo>
                    <a:pt x="64491" y="92930"/>
                  </a:lnTo>
                  <a:lnTo>
                    <a:pt x="50430" y="118228"/>
                  </a:lnTo>
                  <a:lnTo>
                    <a:pt x="38858" y="143986"/>
                  </a:lnTo>
                  <a:lnTo>
                    <a:pt x="28878" y="170674"/>
                  </a:lnTo>
                  <a:lnTo>
                    <a:pt x="19604" y="199468"/>
                  </a:lnTo>
                  <a:lnTo>
                    <a:pt x="10645" y="225329"/>
                  </a:lnTo>
                  <a:lnTo>
                    <a:pt x="3275" y="249643"/>
                  </a:lnTo>
                  <a:lnTo>
                    <a:pt x="0" y="274964"/>
                  </a:lnTo>
                  <a:lnTo>
                    <a:pt x="1623" y="299830"/>
                  </a:lnTo>
                  <a:lnTo>
                    <a:pt x="6764" y="311300"/>
                  </a:lnTo>
                  <a:lnTo>
                    <a:pt x="14614" y="321236"/>
                  </a:lnTo>
                  <a:lnTo>
                    <a:pt x="36569" y="3396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6"/>
            <p:cNvSpPr/>
            <p:nvPr/>
          </p:nvSpPr>
          <p:spPr>
            <a:xfrm>
              <a:off x="6751421" y="3092739"/>
              <a:ext cx="166745" cy="176297"/>
            </a:xfrm>
            <a:custGeom>
              <a:avLst/>
              <a:gdLst/>
              <a:ahLst/>
              <a:cxnLst/>
              <a:rect l="0" t="0" r="0" b="0"/>
              <a:pathLst>
                <a:path w="166745" h="176297">
                  <a:moveTo>
                    <a:pt x="100048" y="9689"/>
                  </a:moveTo>
                  <a:lnTo>
                    <a:pt x="100048" y="6222"/>
                  </a:lnTo>
                  <a:lnTo>
                    <a:pt x="98111" y="2585"/>
                  </a:lnTo>
                  <a:lnTo>
                    <a:pt x="96580" y="599"/>
                  </a:lnTo>
                  <a:lnTo>
                    <a:pt x="93381" y="0"/>
                  </a:lnTo>
                  <a:lnTo>
                    <a:pt x="84021" y="1271"/>
                  </a:lnTo>
                  <a:lnTo>
                    <a:pt x="74540" y="6190"/>
                  </a:lnTo>
                  <a:lnTo>
                    <a:pt x="42681" y="31485"/>
                  </a:lnTo>
                  <a:lnTo>
                    <a:pt x="24127" y="59311"/>
                  </a:lnTo>
                  <a:lnTo>
                    <a:pt x="7211" y="87547"/>
                  </a:lnTo>
                  <a:lnTo>
                    <a:pt x="1214" y="100899"/>
                  </a:lnTo>
                  <a:lnTo>
                    <a:pt x="0" y="116025"/>
                  </a:lnTo>
                  <a:lnTo>
                    <a:pt x="3254" y="147548"/>
                  </a:lnTo>
                  <a:lnTo>
                    <a:pt x="12424" y="161651"/>
                  </a:lnTo>
                  <a:lnTo>
                    <a:pt x="20221" y="170603"/>
                  </a:lnTo>
                  <a:lnTo>
                    <a:pt x="36267" y="175549"/>
                  </a:lnTo>
                  <a:lnTo>
                    <a:pt x="55735" y="176296"/>
                  </a:lnTo>
                  <a:lnTo>
                    <a:pt x="85973" y="166885"/>
                  </a:lnTo>
                  <a:lnTo>
                    <a:pt x="112910" y="154355"/>
                  </a:lnTo>
                  <a:lnTo>
                    <a:pt x="133982" y="132689"/>
                  </a:lnTo>
                  <a:lnTo>
                    <a:pt x="156535" y="104452"/>
                  </a:lnTo>
                  <a:lnTo>
                    <a:pt x="166213" y="80181"/>
                  </a:lnTo>
                  <a:lnTo>
                    <a:pt x="166744" y="53476"/>
                  </a:lnTo>
                  <a:lnTo>
                    <a:pt x="158831" y="29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7"/>
            <p:cNvSpPr/>
            <p:nvPr/>
          </p:nvSpPr>
          <p:spPr>
            <a:xfrm>
              <a:off x="6949440" y="3065823"/>
              <a:ext cx="241664" cy="206424"/>
            </a:xfrm>
            <a:custGeom>
              <a:avLst/>
              <a:gdLst/>
              <a:ahLst/>
              <a:cxnLst/>
              <a:rect l="0" t="0" r="0" b="0"/>
              <a:pathLst>
                <a:path w="241664" h="206424">
                  <a:moveTo>
                    <a:pt x="0" y="30074"/>
                  </a:moveTo>
                  <a:lnTo>
                    <a:pt x="15167" y="58475"/>
                  </a:lnTo>
                  <a:lnTo>
                    <a:pt x="24814" y="78404"/>
                  </a:lnTo>
                  <a:lnTo>
                    <a:pt x="34575" y="107677"/>
                  </a:lnTo>
                  <a:lnTo>
                    <a:pt x="40516" y="139071"/>
                  </a:lnTo>
                  <a:lnTo>
                    <a:pt x="51039" y="168002"/>
                  </a:lnTo>
                  <a:lnTo>
                    <a:pt x="51443" y="167746"/>
                  </a:lnTo>
                  <a:lnTo>
                    <a:pt x="52204" y="135142"/>
                  </a:lnTo>
                  <a:lnTo>
                    <a:pt x="54173" y="106683"/>
                  </a:lnTo>
                  <a:lnTo>
                    <a:pt x="57417" y="77206"/>
                  </a:lnTo>
                  <a:lnTo>
                    <a:pt x="60313" y="50087"/>
                  </a:lnTo>
                  <a:lnTo>
                    <a:pt x="67794" y="18384"/>
                  </a:lnTo>
                  <a:lnTo>
                    <a:pt x="75851" y="6494"/>
                  </a:lnTo>
                  <a:lnTo>
                    <a:pt x="81047" y="1291"/>
                  </a:lnTo>
                  <a:lnTo>
                    <a:pt x="85963" y="0"/>
                  </a:lnTo>
                  <a:lnTo>
                    <a:pt x="90692" y="1316"/>
                  </a:lnTo>
                  <a:lnTo>
                    <a:pt x="99089" y="7859"/>
                  </a:lnTo>
                  <a:lnTo>
                    <a:pt x="107898" y="20427"/>
                  </a:lnTo>
                  <a:lnTo>
                    <a:pt x="119616" y="50119"/>
                  </a:lnTo>
                  <a:lnTo>
                    <a:pt x="123938" y="80371"/>
                  </a:lnTo>
                  <a:lnTo>
                    <a:pt x="129092" y="108065"/>
                  </a:lnTo>
                  <a:lnTo>
                    <a:pt x="132108" y="125996"/>
                  </a:lnTo>
                  <a:lnTo>
                    <a:pt x="137598" y="138566"/>
                  </a:lnTo>
                  <a:lnTo>
                    <a:pt x="140984" y="142881"/>
                  </a:lnTo>
                  <a:lnTo>
                    <a:pt x="141886" y="143016"/>
                  </a:lnTo>
                  <a:lnTo>
                    <a:pt x="142488" y="142380"/>
                  </a:lnTo>
                  <a:lnTo>
                    <a:pt x="143453" y="116013"/>
                  </a:lnTo>
                  <a:lnTo>
                    <a:pt x="144346" y="89969"/>
                  </a:lnTo>
                  <a:lnTo>
                    <a:pt x="148885" y="61045"/>
                  </a:lnTo>
                  <a:lnTo>
                    <a:pt x="156919" y="32966"/>
                  </a:lnTo>
                  <a:lnTo>
                    <a:pt x="163334" y="19803"/>
                  </a:lnTo>
                  <a:lnTo>
                    <a:pt x="165495" y="16696"/>
                  </a:lnTo>
                  <a:lnTo>
                    <a:pt x="168387" y="15349"/>
                  </a:lnTo>
                  <a:lnTo>
                    <a:pt x="175472" y="15789"/>
                  </a:lnTo>
                  <a:lnTo>
                    <a:pt x="178667" y="19825"/>
                  </a:lnTo>
                  <a:lnTo>
                    <a:pt x="190944" y="48503"/>
                  </a:lnTo>
                  <a:lnTo>
                    <a:pt x="200993" y="72788"/>
                  </a:lnTo>
                  <a:lnTo>
                    <a:pt x="208567" y="101029"/>
                  </a:lnTo>
                  <a:lnTo>
                    <a:pt x="215406" y="127781"/>
                  </a:lnTo>
                  <a:lnTo>
                    <a:pt x="222029" y="154093"/>
                  </a:lnTo>
                  <a:lnTo>
                    <a:pt x="241663" y="2064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8"/>
            <p:cNvSpPr/>
            <p:nvPr/>
          </p:nvSpPr>
          <p:spPr>
            <a:xfrm>
              <a:off x="7292703" y="3046299"/>
              <a:ext cx="111879" cy="377704"/>
            </a:xfrm>
            <a:custGeom>
              <a:avLst/>
              <a:gdLst/>
              <a:ahLst/>
              <a:cxnLst/>
              <a:rect l="0" t="0" r="0" b="0"/>
              <a:pathLst>
                <a:path w="111879" h="377704">
                  <a:moveTo>
                    <a:pt x="15966" y="147569"/>
                  </a:moveTo>
                  <a:lnTo>
                    <a:pt x="19433" y="178309"/>
                  </a:lnTo>
                  <a:lnTo>
                    <a:pt x="21589" y="206187"/>
                  </a:lnTo>
                  <a:lnTo>
                    <a:pt x="24029" y="228776"/>
                  </a:lnTo>
                  <a:lnTo>
                    <a:pt x="27532" y="252604"/>
                  </a:lnTo>
                  <a:lnTo>
                    <a:pt x="31508" y="275289"/>
                  </a:lnTo>
                  <a:lnTo>
                    <a:pt x="33758" y="297467"/>
                  </a:lnTo>
                  <a:lnTo>
                    <a:pt x="36961" y="328418"/>
                  </a:lnTo>
                  <a:lnTo>
                    <a:pt x="41078" y="357948"/>
                  </a:lnTo>
                  <a:lnTo>
                    <a:pt x="42617" y="372543"/>
                  </a:lnTo>
                  <a:lnTo>
                    <a:pt x="45469" y="377703"/>
                  </a:lnTo>
                  <a:lnTo>
                    <a:pt x="40754" y="370818"/>
                  </a:lnTo>
                  <a:lnTo>
                    <a:pt x="31371" y="343047"/>
                  </a:lnTo>
                  <a:lnTo>
                    <a:pt x="24723" y="312330"/>
                  </a:lnTo>
                  <a:lnTo>
                    <a:pt x="20342" y="285869"/>
                  </a:lnTo>
                  <a:lnTo>
                    <a:pt x="15975" y="257175"/>
                  </a:lnTo>
                  <a:lnTo>
                    <a:pt x="11615" y="227489"/>
                  </a:lnTo>
                  <a:lnTo>
                    <a:pt x="7259" y="197361"/>
                  </a:lnTo>
                  <a:lnTo>
                    <a:pt x="2904" y="168974"/>
                  </a:lnTo>
                  <a:lnTo>
                    <a:pt x="0" y="141842"/>
                  </a:lnTo>
                  <a:lnTo>
                    <a:pt x="1129" y="115270"/>
                  </a:lnTo>
                  <a:lnTo>
                    <a:pt x="2377" y="82764"/>
                  </a:lnTo>
                  <a:lnTo>
                    <a:pt x="6213" y="54748"/>
                  </a:lnTo>
                  <a:lnTo>
                    <a:pt x="11947" y="34997"/>
                  </a:lnTo>
                  <a:lnTo>
                    <a:pt x="21710" y="19953"/>
                  </a:lnTo>
                  <a:lnTo>
                    <a:pt x="37262" y="6303"/>
                  </a:lnTo>
                  <a:lnTo>
                    <a:pt x="51315" y="1327"/>
                  </a:lnTo>
                  <a:lnTo>
                    <a:pt x="59127" y="0"/>
                  </a:lnTo>
                  <a:lnTo>
                    <a:pt x="71676" y="2397"/>
                  </a:lnTo>
                  <a:lnTo>
                    <a:pt x="91559" y="12294"/>
                  </a:lnTo>
                  <a:lnTo>
                    <a:pt x="94664" y="16020"/>
                  </a:lnTo>
                  <a:lnTo>
                    <a:pt x="103518" y="35708"/>
                  </a:lnTo>
                  <a:lnTo>
                    <a:pt x="109306" y="44876"/>
                  </a:lnTo>
                  <a:lnTo>
                    <a:pt x="111878" y="53789"/>
                  </a:lnTo>
                  <a:lnTo>
                    <a:pt x="109860" y="80836"/>
                  </a:lnTo>
                  <a:lnTo>
                    <a:pt x="104666" y="106025"/>
                  </a:lnTo>
                  <a:lnTo>
                    <a:pt x="86705" y="134041"/>
                  </a:lnTo>
                  <a:lnTo>
                    <a:pt x="66494" y="158605"/>
                  </a:lnTo>
                  <a:lnTo>
                    <a:pt x="39821" y="180685"/>
                  </a:lnTo>
                  <a:lnTo>
                    <a:pt x="15966" y="186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9"/>
            <p:cNvSpPr/>
            <p:nvPr/>
          </p:nvSpPr>
          <p:spPr>
            <a:xfrm>
              <a:off x="7473055" y="3004457"/>
              <a:ext cx="140909" cy="204391"/>
            </a:xfrm>
            <a:custGeom>
              <a:avLst/>
              <a:gdLst/>
              <a:ahLst/>
              <a:cxnLst/>
              <a:rect l="0" t="0" r="0" b="0"/>
              <a:pathLst>
                <a:path w="140909" h="204391">
                  <a:moveTo>
                    <a:pt x="44619" y="6531"/>
                  </a:moveTo>
                  <a:lnTo>
                    <a:pt x="42683" y="19442"/>
                  </a:lnTo>
                  <a:lnTo>
                    <a:pt x="35529" y="45690"/>
                  </a:lnTo>
                  <a:lnTo>
                    <a:pt x="27127" y="77780"/>
                  </a:lnTo>
                  <a:lnTo>
                    <a:pt x="19922" y="107067"/>
                  </a:lnTo>
                  <a:lnTo>
                    <a:pt x="10370" y="134453"/>
                  </a:lnTo>
                  <a:lnTo>
                    <a:pt x="6168" y="160226"/>
                  </a:lnTo>
                  <a:lnTo>
                    <a:pt x="0" y="188605"/>
                  </a:lnTo>
                  <a:lnTo>
                    <a:pt x="1085" y="191777"/>
                  </a:lnTo>
                  <a:lnTo>
                    <a:pt x="6159" y="197236"/>
                  </a:lnTo>
                  <a:lnTo>
                    <a:pt x="20645" y="204390"/>
                  </a:lnTo>
                  <a:lnTo>
                    <a:pt x="34447" y="203084"/>
                  </a:lnTo>
                  <a:lnTo>
                    <a:pt x="49533" y="196939"/>
                  </a:lnTo>
                  <a:lnTo>
                    <a:pt x="76958" y="177191"/>
                  </a:lnTo>
                  <a:lnTo>
                    <a:pt x="89472" y="166563"/>
                  </a:lnTo>
                  <a:lnTo>
                    <a:pt x="109332" y="138022"/>
                  </a:lnTo>
                  <a:lnTo>
                    <a:pt x="127232" y="107737"/>
                  </a:lnTo>
                  <a:lnTo>
                    <a:pt x="136911" y="85867"/>
                  </a:lnTo>
                  <a:lnTo>
                    <a:pt x="140908" y="58664"/>
                  </a:lnTo>
                  <a:lnTo>
                    <a:pt x="137973" y="43974"/>
                  </a:lnTo>
                  <a:lnTo>
                    <a:pt x="10993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0"/>
            <p:cNvSpPr/>
            <p:nvPr/>
          </p:nvSpPr>
          <p:spPr>
            <a:xfrm>
              <a:off x="7628708" y="2984863"/>
              <a:ext cx="117567" cy="197590"/>
            </a:xfrm>
            <a:custGeom>
              <a:avLst/>
              <a:gdLst/>
              <a:ahLst/>
              <a:cxnLst/>
              <a:rect l="0" t="0" r="0" b="0"/>
              <a:pathLst>
                <a:path w="117567" h="197590">
                  <a:moveTo>
                    <a:pt x="0" y="65314"/>
                  </a:moveTo>
                  <a:lnTo>
                    <a:pt x="726" y="92098"/>
                  </a:lnTo>
                  <a:lnTo>
                    <a:pt x="5170" y="124657"/>
                  </a:lnTo>
                  <a:lnTo>
                    <a:pt x="7379" y="141037"/>
                  </a:lnTo>
                  <a:lnTo>
                    <a:pt x="18686" y="169293"/>
                  </a:lnTo>
                  <a:lnTo>
                    <a:pt x="24271" y="181195"/>
                  </a:lnTo>
                  <a:lnTo>
                    <a:pt x="31591" y="188905"/>
                  </a:lnTo>
                  <a:lnTo>
                    <a:pt x="47340" y="197324"/>
                  </a:lnTo>
                  <a:lnTo>
                    <a:pt x="53331" y="197589"/>
                  </a:lnTo>
                  <a:lnTo>
                    <a:pt x="65794" y="194014"/>
                  </a:lnTo>
                  <a:lnTo>
                    <a:pt x="74720" y="185651"/>
                  </a:lnTo>
                  <a:lnTo>
                    <a:pt x="88782" y="156259"/>
                  </a:lnTo>
                  <a:lnTo>
                    <a:pt x="99812" y="126660"/>
                  </a:lnTo>
                  <a:lnTo>
                    <a:pt x="107709" y="98731"/>
                  </a:lnTo>
                  <a:lnTo>
                    <a:pt x="110378" y="66755"/>
                  </a:lnTo>
                  <a:lnTo>
                    <a:pt x="115394" y="35710"/>
                  </a:lnTo>
                  <a:lnTo>
                    <a:pt x="1175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1"/>
            <p:cNvSpPr/>
            <p:nvPr/>
          </p:nvSpPr>
          <p:spPr>
            <a:xfrm>
              <a:off x="7805057" y="3017520"/>
              <a:ext cx="124098" cy="159416"/>
            </a:xfrm>
            <a:custGeom>
              <a:avLst/>
              <a:gdLst/>
              <a:ahLst/>
              <a:cxnLst/>
              <a:rect l="0" t="0" r="0" b="0"/>
              <a:pathLst>
                <a:path w="124098" h="159416">
                  <a:moveTo>
                    <a:pt x="0" y="0"/>
                  </a:moveTo>
                  <a:lnTo>
                    <a:pt x="5169" y="21315"/>
                  </a:lnTo>
                  <a:lnTo>
                    <a:pt x="9730" y="49527"/>
                  </a:lnTo>
                  <a:lnTo>
                    <a:pt x="15542" y="74505"/>
                  </a:lnTo>
                  <a:lnTo>
                    <a:pt x="19729" y="95525"/>
                  </a:lnTo>
                  <a:lnTo>
                    <a:pt x="24230" y="124098"/>
                  </a:lnTo>
                  <a:lnTo>
                    <a:pt x="29219" y="150223"/>
                  </a:lnTo>
                  <a:lnTo>
                    <a:pt x="33065" y="157480"/>
                  </a:lnTo>
                  <a:lnTo>
                    <a:pt x="35106" y="159415"/>
                  </a:lnTo>
                  <a:lnTo>
                    <a:pt x="36467" y="159254"/>
                  </a:lnTo>
                  <a:lnTo>
                    <a:pt x="37374" y="157695"/>
                  </a:lnTo>
                  <a:lnTo>
                    <a:pt x="37979" y="155204"/>
                  </a:lnTo>
                  <a:lnTo>
                    <a:pt x="35187" y="129624"/>
                  </a:lnTo>
                  <a:lnTo>
                    <a:pt x="37680" y="101463"/>
                  </a:lnTo>
                  <a:lnTo>
                    <a:pt x="39467" y="74412"/>
                  </a:lnTo>
                  <a:lnTo>
                    <a:pt x="44996" y="48738"/>
                  </a:lnTo>
                  <a:lnTo>
                    <a:pt x="60147" y="16928"/>
                  </a:lnTo>
                  <a:lnTo>
                    <a:pt x="63321" y="13462"/>
                  </a:lnTo>
                  <a:lnTo>
                    <a:pt x="70717" y="9612"/>
                  </a:lnTo>
                  <a:lnTo>
                    <a:pt x="74722" y="11488"/>
                  </a:lnTo>
                  <a:lnTo>
                    <a:pt x="86568" y="26546"/>
                  </a:lnTo>
                  <a:lnTo>
                    <a:pt x="103261" y="53310"/>
                  </a:lnTo>
                  <a:lnTo>
                    <a:pt x="124097" y="914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2"/>
            <p:cNvSpPr/>
            <p:nvPr/>
          </p:nvSpPr>
          <p:spPr>
            <a:xfrm>
              <a:off x="7969405" y="2844034"/>
              <a:ext cx="108656" cy="322870"/>
            </a:xfrm>
            <a:custGeom>
              <a:avLst/>
              <a:gdLst/>
              <a:ahLst/>
              <a:cxnLst/>
              <a:rect l="0" t="0" r="0" b="0"/>
              <a:pathLst>
                <a:path w="108656" h="322870">
                  <a:moveTo>
                    <a:pt x="83847" y="147360"/>
                  </a:moveTo>
                  <a:lnTo>
                    <a:pt x="74756" y="138269"/>
                  </a:lnTo>
                  <a:lnTo>
                    <a:pt x="71255" y="137671"/>
                  </a:lnTo>
                  <a:lnTo>
                    <a:pt x="61559" y="138941"/>
                  </a:lnTo>
                  <a:lnTo>
                    <a:pt x="49992" y="147731"/>
                  </a:lnTo>
                  <a:lnTo>
                    <a:pt x="28294" y="177027"/>
                  </a:lnTo>
                  <a:lnTo>
                    <a:pt x="14490" y="202192"/>
                  </a:lnTo>
                  <a:lnTo>
                    <a:pt x="4674" y="228034"/>
                  </a:lnTo>
                  <a:lnTo>
                    <a:pt x="638" y="254076"/>
                  </a:lnTo>
                  <a:lnTo>
                    <a:pt x="0" y="283667"/>
                  </a:lnTo>
                  <a:lnTo>
                    <a:pt x="4978" y="303862"/>
                  </a:lnTo>
                  <a:lnTo>
                    <a:pt x="11540" y="317065"/>
                  </a:lnTo>
                  <a:lnTo>
                    <a:pt x="16773" y="320731"/>
                  </a:lnTo>
                  <a:lnTo>
                    <a:pt x="30329" y="322869"/>
                  </a:lnTo>
                  <a:lnTo>
                    <a:pt x="42159" y="319465"/>
                  </a:lnTo>
                  <a:lnTo>
                    <a:pt x="61582" y="305453"/>
                  </a:lnTo>
                  <a:lnTo>
                    <a:pt x="74906" y="278280"/>
                  </a:lnTo>
                  <a:lnTo>
                    <a:pt x="85874" y="252756"/>
                  </a:lnTo>
                  <a:lnTo>
                    <a:pt x="94043" y="222535"/>
                  </a:lnTo>
                  <a:lnTo>
                    <a:pt x="98781" y="201333"/>
                  </a:lnTo>
                  <a:lnTo>
                    <a:pt x="103304" y="177879"/>
                  </a:lnTo>
                  <a:lnTo>
                    <a:pt x="107008" y="152216"/>
                  </a:lnTo>
                  <a:lnTo>
                    <a:pt x="108655" y="123876"/>
                  </a:lnTo>
                  <a:lnTo>
                    <a:pt x="107451" y="98218"/>
                  </a:lnTo>
                  <a:lnTo>
                    <a:pt x="105223" y="74720"/>
                  </a:lnTo>
                  <a:lnTo>
                    <a:pt x="103243" y="42541"/>
                  </a:lnTo>
                  <a:lnTo>
                    <a:pt x="96441" y="13363"/>
                  </a:lnTo>
                  <a:lnTo>
                    <a:pt x="92347" y="4349"/>
                  </a:lnTo>
                  <a:lnTo>
                    <a:pt x="88108" y="343"/>
                  </a:lnTo>
                  <a:lnTo>
                    <a:pt x="85961" y="0"/>
                  </a:lnTo>
                  <a:lnTo>
                    <a:pt x="83805" y="497"/>
                  </a:lnTo>
                  <a:lnTo>
                    <a:pt x="81642" y="1555"/>
                  </a:lnTo>
                  <a:lnTo>
                    <a:pt x="75130" y="20379"/>
                  </a:lnTo>
                  <a:lnTo>
                    <a:pt x="68604" y="48937"/>
                  </a:lnTo>
                  <a:lnTo>
                    <a:pt x="65541" y="80380"/>
                  </a:lnTo>
                  <a:lnTo>
                    <a:pt x="61166" y="112678"/>
                  </a:lnTo>
                  <a:lnTo>
                    <a:pt x="58741" y="145228"/>
                  </a:lnTo>
                  <a:lnTo>
                    <a:pt x="57721" y="1669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53"/>
            <p:cNvSpPr/>
            <p:nvPr/>
          </p:nvSpPr>
          <p:spPr>
            <a:xfrm>
              <a:off x="7530736" y="2984863"/>
              <a:ext cx="45722" cy="6532"/>
            </a:xfrm>
            <a:custGeom>
              <a:avLst/>
              <a:gdLst/>
              <a:ahLst/>
              <a:cxnLst/>
              <a:rect l="0" t="0" r="0" b="0"/>
              <a:pathLst>
                <a:path w="45722" h="6532">
                  <a:moveTo>
                    <a:pt x="45721" y="0"/>
                  </a:moveTo>
                  <a:lnTo>
                    <a:pt x="17392" y="0"/>
                  </a:lnTo>
                  <a:lnTo>
                    <a:pt x="0" y="65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9"/>
          <p:cNvGrpSpPr/>
          <p:nvPr/>
        </p:nvGrpSpPr>
        <p:grpSpPr>
          <a:xfrm>
            <a:off x="1073797" y="5107577"/>
            <a:ext cx="1107701" cy="444138"/>
            <a:chOff x="1073797" y="5107577"/>
            <a:chExt cx="1107701" cy="444138"/>
          </a:xfrm>
        </p:grpSpPr>
        <p:sp>
          <p:nvSpPr>
            <p:cNvPr id="34" name="SMARTInkShape-54"/>
            <p:cNvSpPr/>
            <p:nvPr/>
          </p:nvSpPr>
          <p:spPr>
            <a:xfrm>
              <a:off x="1073797" y="5199017"/>
              <a:ext cx="232490" cy="328907"/>
            </a:xfrm>
            <a:custGeom>
              <a:avLst/>
              <a:gdLst/>
              <a:ahLst/>
              <a:cxnLst/>
              <a:rect l="0" t="0" r="0" b="0"/>
              <a:pathLst>
                <a:path w="232490" h="328907">
                  <a:moveTo>
                    <a:pt x="3889" y="0"/>
                  </a:moveTo>
                  <a:lnTo>
                    <a:pt x="421" y="3467"/>
                  </a:lnTo>
                  <a:lnTo>
                    <a:pt x="654" y="12911"/>
                  </a:lnTo>
                  <a:lnTo>
                    <a:pt x="2930" y="36482"/>
                  </a:lnTo>
                  <a:lnTo>
                    <a:pt x="1670" y="66448"/>
                  </a:lnTo>
                  <a:lnTo>
                    <a:pt x="0" y="88316"/>
                  </a:lnTo>
                  <a:lnTo>
                    <a:pt x="1676" y="112548"/>
                  </a:lnTo>
                  <a:lnTo>
                    <a:pt x="2905" y="139768"/>
                  </a:lnTo>
                  <a:lnTo>
                    <a:pt x="3452" y="168074"/>
                  </a:lnTo>
                  <a:lnTo>
                    <a:pt x="3695" y="195167"/>
                  </a:lnTo>
                  <a:lnTo>
                    <a:pt x="5738" y="219789"/>
                  </a:lnTo>
                  <a:lnTo>
                    <a:pt x="10968" y="252115"/>
                  </a:lnTo>
                  <a:lnTo>
                    <a:pt x="15179" y="280078"/>
                  </a:lnTo>
                  <a:lnTo>
                    <a:pt x="16426" y="306748"/>
                  </a:lnTo>
                  <a:lnTo>
                    <a:pt x="16848" y="327897"/>
                  </a:lnTo>
                  <a:lnTo>
                    <a:pt x="16157" y="328906"/>
                  </a:lnTo>
                  <a:lnTo>
                    <a:pt x="14970" y="328854"/>
                  </a:lnTo>
                  <a:lnTo>
                    <a:pt x="13453" y="328093"/>
                  </a:lnTo>
                  <a:lnTo>
                    <a:pt x="11319" y="302751"/>
                  </a:lnTo>
                  <a:lnTo>
                    <a:pt x="8884" y="278974"/>
                  </a:lnTo>
                  <a:lnTo>
                    <a:pt x="6835" y="253891"/>
                  </a:lnTo>
                  <a:lnTo>
                    <a:pt x="8343" y="228229"/>
                  </a:lnTo>
                  <a:lnTo>
                    <a:pt x="9497" y="200374"/>
                  </a:lnTo>
                  <a:lnTo>
                    <a:pt x="10735" y="170335"/>
                  </a:lnTo>
                  <a:lnTo>
                    <a:pt x="12082" y="154196"/>
                  </a:lnTo>
                  <a:lnTo>
                    <a:pt x="15513" y="122960"/>
                  </a:lnTo>
                  <a:lnTo>
                    <a:pt x="19457" y="96982"/>
                  </a:lnTo>
                  <a:lnTo>
                    <a:pt x="23629" y="73342"/>
                  </a:lnTo>
                  <a:lnTo>
                    <a:pt x="28628" y="52917"/>
                  </a:lnTo>
                  <a:lnTo>
                    <a:pt x="41728" y="29912"/>
                  </a:lnTo>
                  <a:lnTo>
                    <a:pt x="44355" y="26473"/>
                  </a:lnTo>
                  <a:lnTo>
                    <a:pt x="48283" y="24906"/>
                  </a:lnTo>
                  <a:lnTo>
                    <a:pt x="58454" y="25100"/>
                  </a:lnTo>
                  <a:lnTo>
                    <a:pt x="62763" y="27619"/>
                  </a:lnTo>
                  <a:lnTo>
                    <a:pt x="69485" y="36223"/>
                  </a:lnTo>
                  <a:lnTo>
                    <a:pt x="80440" y="60939"/>
                  </a:lnTo>
                  <a:lnTo>
                    <a:pt x="90272" y="89015"/>
                  </a:lnTo>
                  <a:lnTo>
                    <a:pt x="94556" y="121040"/>
                  </a:lnTo>
                  <a:lnTo>
                    <a:pt x="98130" y="145235"/>
                  </a:lnTo>
                  <a:lnTo>
                    <a:pt x="100202" y="170503"/>
                  </a:lnTo>
                  <a:lnTo>
                    <a:pt x="101123" y="194796"/>
                  </a:lnTo>
                  <a:lnTo>
                    <a:pt x="101642" y="224793"/>
                  </a:lnTo>
                  <a:lnTo>
                    <a:pt x="101817" y="255130"/>
                  </a:lnTo>
                  <a:lnTo>
                    <a:pt x="101847" y="262102"/>
                  </a:lnTo>
                  <a:lnTo>
                    <a:pt x="107073" y="236022"/>
                  </a:lnTo>
                  <a:lnTo>
                    <a:pt x="113000" y="210076"/>
                  </a:lnTo>
                  <a:lnTo>
                    <a:pt x="119353" y="180456"/>
                  </a:lnTo>
                  <a:lnTo>
                    <a:pt x="125831" y="152972"/>
                  </a:lnTo>
                  <a:lnTo>
                    <a:pt x="134522" y="121549"/>
                  </a:lnTo>
                  <a:lnTo>
                    <a:pt x="136697" y="115867"/>
                  </a:lnTo>
                  <a:lnTo>
                    <a:pt x="144920" y="107618"/>
                  </a:lnTo>
                  <a:lnTo>
                    <a:pt x="150161" y="104403"/>
                  </a:lnTo>
                  <a:lnTo>
                    <a:pt x="154381" y="102985"/>
                  </a:lnTo>
                  <a:lnTo>
                    <a:pt x="157920" y="102765"/>
                  </a:lnTo>
                  <a:lnTo>
                    <a:pt x="161005" y="103344"/>
                  </a:lnTo>
                  <a:lnTo>
                    <a:pt x="168303" y="113664"/>
                  </a:lnTo>
                  <a:lnTo>
                    <a:pt x="181347" y="142921"/>
                  </a:lnTo>
                  <a:lnTo>
                    <a:pt x="192097" y="166524"/>
                  </a:lnTo>
                  <a:lnTo>
                    <a:pt x="197540" y="195370"/>
                  </a:lnTo>
                  <a:lnTo>
                    <a:pt x="202620" y="223431"/>
                  </a:lnTo>
                  <a:lnTo>
                    <a:pt x="210838" y="253704"/>
                  </a:lnTo>
                  <a:lnTo>
                    <a:pt x="221619" y="283781"/>
                  </a:lnTo>
                  <a:lnTo>
                    <a:pt x="232489" y="3004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5"/>
            <p:cNvSpPr/>
            <p:nvPr/>
          </p:nvSpPr>
          <p:spPr>
            <a:xfrm>
              <a:off x="1365483" y="5368834"/>
              <a:ext cx="12649" cy="182881"/>
            </a:xfrm>
            <a:custGeom>
              <a:avLst/>
              <a:gdLst/>
              <a:ahLst/>
              <a:cxnLst/>
              <a:rect l="0" t="0" r="0" b="0"/>
              <a:pathLst>
                <a:path w="12649" h="182881">
                  <a:moveTo>
                    <a:pt x="12648" y="0"/>
                  </a:moveTo>
                  <a:lnTo>
                    <a:pt x="7479" y="30354"/>
                  </a:lnTo>
                  <a:lnTo>
                    <a:pt x="6520" y="60036"/>
                  </a:lnTo>
                  <a:lnTo>
                    <a:pt x="4301" y="91811"/>
                  </a:lnTo>
                  <a:lnTo>
                    <a:pt x="983" y="122272"/>
                  </a:lnTo>
                  <a:lnTo>
                    <a:pt x="0" y="149682"/>
                  </a:lnTo>
                  <a:lnTo>
                    <a:pt x="495" y="165222"/>
                  </a:lnTo>
                  <a:lnTo>
                    <a:pt x="3135" y="174549"/>
                  </a:lnTo>
                  <a:lnTo>
                    <a:pt x="4855" y="177326"/>
                  </a:lnTo>
                  <a:lnTo>
                    <a:pt x="12648" y="1828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6"/>
            <p:cNvSpPr/>
            <p:nvPr/>
          </p:nvSpPr>
          <p:spPr>
            <a:xfrm>
              <a:off x="1371600" y="5231674"/>
              <a:ext cx="6532" cy="6533"/>
            </a:xfrm>
            <a:custGeom>
              <a:avLst/>
              <a:gdLst/>
              <a:ahLst/>
              <a:cxnLst/>
              <a:rect l="0" t="0" r="0" b="0"/>
              <a:pathLst>
                <a:path w="6532" h="6533">
                  <a:moveTo>
                    <a:pt x="6531" y="0"/>
                  </a:moveTo>
                  <a:lnTo>
                    <a:pt x="0" y="6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7"/>
            <p:cNvSpPr/>
            <p:nvPr/>
          </p:nvSpPr>
          <p:spPr>
            <a:xfrm>
              <a:off x="1436914" y="5218611"/>
              <a:ext cx="124098" cy="287384"/>
            </a:xfrm>
            <a:custGeom>
              <a:avLst/>
              <a:gdLst/>
              <a:ahLst/>
              <a:cxnLst/>
              <a:rect l="0" t="0" r="0" b="0"/>
              <a:pathLst>
                <a:path w="124098" h="287384">
                  <a:moveTo>
                    <a:pt x="124097" y="0"/>
                  </a:moveTo>
                  <a:lnTo>
                    <a:pt x="109383" y="27273"/>
                  </a:lnTo>
                  <a:lnTo>
                    <a:pt x="95764" y="59144"/>
                  </a:lnTo>
                  <a:lnTo>
                    <a:pt x="90217" y="81441"/>
                  </a:lnTo>
                  <a:lnTo>
                    <a:pt x="83398" y="105864"/>
                  </a:lnTo>
                  <a:lnTo>
                    <a:pt x="74803" y="131233"/>
                  </a:lnTo>
                  <a:lnTo>
                    <a:pt x="63726" y="157023"/>
                  </a:lnTo>
                  <a:lnTo>
                    <a:pt x="53481" y="181064"/>
                  </a:lnTo>
                  <a:lnTo>
                    <a:pt x="44089" y="203844"/>
                  </a:lnTo>
                  <a:lnTo>
                    <a:pt x="30642" y="235618"/>
                  </a:lnTo>
                  <a:lnTo>
                    <a:pt x="0" y="287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8"/>
            <p:cNvSpPr/>
            <p:nvPr/>
          </p:nvSpPr>
          <p:spPr>
            <a:xfrm>
              <a:off x="1417320" y="5296988"/>
              <a:ext cx="97972" cy="189413"/>
            </a:xfrm>
            <a:custGeom>
              <a:avLst/>
              <a:gdLst/>
              <a:ahLst/>
              <a:cxnLst/>
              <a:rect l="0" t="0" r="0" b="0"/>
              <a:pathLst>
                <a:path w="97972" h="189413">
                  <a:moveTo>
                    <a:pt x="0" y="0"/>
                  </a:moveTo>
                  <a:lnTo>
                    <a:pt x="1935" y="12911"/>
                  </a:lnTo>
                  <a:lnTo>
                    <a:pt x="9091" y="39159"/>
                  </a:lnTo>
                  <a:lnTo>
                    <a:pt x="21981" y="69797"/>
                  </a:lnTo>
                  <a:lnTo>
                    <a:pt x="34204" y="99502"/>
                  </a:lnTo>
                  <a:lnTo>
                    <a:pt x="44243" y="124551"/>
                  </a:lnTo>
                  <a:lnTo>
                    <a:pt x="54137" y="152086"/>
                  </a:lnTo>
                  <a:lnTo>
                    <a:pt x="97971" y="1894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9"/>
            <p:cNvSpPr/>
            <p:nvPr/>
          </p:nvSpPr>
          <p:spPr>
            <a:xfrm>
              <a:off x="1594576" y="5107577"/>
              <a:ext cx="51345" cy="391887"/>
            </a:xfrm>
            <a:custGeom>
              <a:avLst/>
              <a:gdLst/>
              <a:ahLst/>
              <a:cxnLst/>
              <a:rect l="0" t="0" r="0" b="0"/>
              <a:pathLst>
                <a:path w="51345" h="391887">
                  <a:moveTo>
                    <a:pt x="5624" y="0"/>
                  </a:moveTo>
                  <a:lnTo>
                    <a:pt x="2157" y="0"/>
                  </a:lnTo>
                  <a:lnTo>
                    <a:pt x="1135" y="1451"/>
                  </a:lnTo>
                  <a:lnTo>
                    <a:pt x="0" y="6934"/>
                  </a:lnTo>
                  <a:lnTo>
                    <a:pt x="2829" y="32050"/>
                  </a:lnTo>
                  <a:lnTo>
                    <a:pt x="4796" y="60135"/>
                  </a:lnTo>
                  <a:lnTo>
                    <a:pt x="5256" y="81881"/>
                  </a:lnTo>
                  <a:lnTo>
                    <a:pt x="6186" y="106060"/>
                  </a:lnTo>
                  <a:lnTo>
                    <a:pt x="9019" y="131321"/>
                  </a:lnTo>
                  <a:lnTo>
                    <a:pt x="10761" y="158996"/>
                  </a:lnTo>
                  <a:lnTo>
                    <a:pt x="12262" y="188231"/>
                  </a:lnTo>
                  <a:lnTo>
                    <a:pt x="15347" y="218157"/>
                  </a:lnTo>
                  <a:lnTo>
                    <a:pt x="19138" y="244521"/>
                  </a:lnTo>
                  <a:lnTo>
                    <a:pt x="23242" y="269059"/>
                  </a:lnTo>
                  <a:lnTo>
                    <a:pt x="27484" y="294478"/>
                  </a:lnTo>
                  <a:lnTo>
                    <a:pt x="33953" y="326335"/>
                  </a:lnTo>
                  <a:lnTo>
                    <a:pt x="41915" y="357167"/>
                  </a:lnTo>
                  <a:lnTo>
                    <a:pt x="51344" y="3918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60"/>
            <p:cNvSpPr/>
            <p:nvPr/>
          </p:nvSpPr>
          <p:spPr>
            <a:xfrm>
              <a:off x="1570311" y="5290457"/>
              <a:ext cx="147456" cy="69078"/>
            </a:xfrm>
            <a:custGeom>
              <a:avLst/>
              <a:gdLst/>
              <a:ahLst/>
              <a:cxnLst/>
              <a:rect l="0" t="0" r="0" b="0"/>
              <a:pathLst>
                <a:path w="147456" h="69078">
                  <a:moveTo>
                    <a:pt x="3763" y="65314"/>
                  </a:moveTo>
                  <a:lnTo>
                    <a:pt x="0" y="69077"/>
                  </a:lnTo>
                  <a:lnTo>
                    <a:pt x="1607" y="67471"/>
                  </a:lnTo>
                  <a:lnTo>
                    <a:pt x="4740" y="66272"/>
                  </a:lnTo>
                  <a:lnTo>
                    <a:pt x="36291" y="58294"/>
                  </a:lnTo>
                  <a:lnTo>
                    <a:pt x="64572" y="47833"/>
                  </a:lnTo>
                  <a:lnTo>
                    <a:pt x="95470" y="33535"/>
                  </a:lnTo>
                  <a:lnTo>
                    <a:pt x="124661" y="12892"/>
                  </a:lnTo>
                  <a:lnTo>
                    <a:pt x="14745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61"/>
            <p:cNvSpPr/>
            <p:nvPr/>
          </p:nvSpPr>
          <p:spPr>
            <a:xfrm>
              <a:off x="1704889" y="5212080"/>
              <a:ext cx="110849" cy="232396"/>
            </a:xfrm>
            <a:custGeom>
              <a:avLst/>
              <a:gdLst/>
              <a:ahLst/>
              <a:cxnLst/>
              <a:rect l="0" t="0" r="0" b="0"/>
              <a:pathLst>
                <a:path w="110849" h="232396">
                  <a:moveTo>
                    <a:pt x="32471" y="0"/>
                  </a:moveTo>
                  <a:lnTo>
                    <a:pt x="18279" y="15643"/>
                  </a:lnTo>
                  <a:lnTo>
                    <a:pt x="6982" y="41633"/>
                  </a:lnTo>
                  <a:lnTo>
                    <a:pt x="1938" y="67974"/>
                  </a:lnTo>
                  <a:lnTo>
                    <a:pt x="443" y="98759"/>
                  </a:lnTo>
                  <a:lnTo>
                    <a:pt x="0" y="130862"/>
                  </a:lnTo>
                  <a:lnTo>
                    <a:pt x="1804" y="161420"/>
                  </a:lnTo>
                  <a:lnTo>
                    <a:pt x="6935" y="186924"/>
                  </a:lnTo>
                  <a:lnTo>
                    <a:pt x="15170" y="211579"/>
                  </a:lnTo>
                  <a:lnTo>
                    <a:pt x="28554" y="225895"/>
                  </a:lnTo>
                  <a:lnTo>
                    <a:pt x="38229" y="231026"/>
                  </a:lnTo>
                  <a:lnTo>
                    <a:pt x="42841" y="232395"/>
                  </a:lnTo>
                  <a:lnTo>
                    <a:pt x="53771" y="230045"/>
                  </a:lnTo>
                  <a:lnTo>
                    <a:pt x="65886" y="223436"/>
                  </a:lnTo>
                  <a:lnTo>
                    <a:pt x="83496" y="207476"/>
                  </a:lnTo>
                  <a:lnTo>
                    <a:pt x="99227" y="176147"/>
                  </a:lnTo>
                  <a:lnTo>
                    <a:pt x="107800" y="144969"/>
                  </a:lnTo>
                  <a:lnTo>
                    <a:pt x="109945" y="119477"/>
                  </a:lnTo>
                  <a:lnTo>
                    <a:pt x="110581" y="92087"/>
                  </a:lnTo>
                  <a:lnTo>
                    <a:pt x="110729" y="69230"/>
                  </a:lnTo>
                  <a:lnTo>
                    <a:pt x="110848" y="261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62"/>
            <p:cNvSpPr/>
            <p:nvPr/>
          </p:nvSpPr>
          <p:spPr>
            <a:xfrm>
              <a:off x="1874520" y="5172892"/>
              <a:ext cx="26127" cy="208185"/>
            </a:xfrm>
            <a:custGeom>
              <a:avLst/>
              <a:gdLst/>
              <a:ahLst/>
              <a:cxnLst/>
              <a:rect l="0" t="0" r="0" b="0"/>
              <a:pathLst>
                <a:path w="26127" h="208185">
                  <a:moveTo>
                    <a:pt x="0" y="97971"/>
                  </a:moveTo>
                  <a:lnTo>
                    <a:pt x="5170" y="119286"/>
                  </a:lnTo>
                  <a:lnTo>
                    <a:pt x="7078" y="151174"/>
                  </a:lnTo>
                  <a:lnTo>
                    <a:pt x="11666" y="179627"/>
                  </a:lnTo>
                  <a:lnTo>
                    <a:pt x="14584" y="194979"/>
                  </a:lnTo>
                  <a:lnTo>
                    <a:pt x="19301" y="208184"/>
                  </a:lnTo>
                  <a:lnTo>
                    <a:pt x="19507" y="205294"/>
                  </a:lnTo>
                  <a:lnTo>
                    <a:pt x="13963" y="177605"/>
                  </a:lnTo>
                  <a:lnTo>
                    <a:pt x="13330" y="153659"/>
                  </a:lnTo>
                  <a:lnTo>
                    <a:pt x="9674" y="124711"/>
                  </a:lnTo>
                  <a:lnTo>
                    <a:pt x="7463" y="93154"/>
                  </a:lnTo>
                  <a:lnTo>
                    <a:pt x="6807" y="67757"/>
                  </a:lnTo>
                  <a:lnTo>
                    <a:pt x="11074" y="40396"/>
                  </a:lnTo>
                  <a:lnTo>
                    <a:pt x="12179" y="29806"/>
                  </a:lnTo>
                  <a:lnTo>
                    <a:pt x="261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63"/>
            <p:cNvSpPr/>
            <p:nvPr/>
          </p:nvSpPr>
          <p:spPr>
            <a:xfrm>
              <a:off x="1992086" y="5153431"/>
              <a:ext cx="189412" cy="276620"/>
            </a:xfrm>
            <a:custGeom>
              <a:avLst/>
              <a:gdLst/>
              <a:ahLst/>
              <a:cxnLst/>
              <a:rect l="0" t="0" r="0" b="0"/>
              <a:pathLst>
                <a:path w="189412" h="276620">
                  <a:moveTo>
                    <a:pt x="0" y="97838"/>
                  </a:moveTo>
                  <a:lnTo>
                    <a:pt x="26600" y="118814"/>
                  </a:lnTo>
                  <a:lnTo>
                    <a:pt x="30070" y="119805"/>
                  </a:lnTo>
                  <a:lnTo>
                    <a:pt x="37797" y="118970"/>
                  </a:lnTo>
                  <a:lnTo>
                    <a:pt x="44134" y="114246"/>
                  </a:lnTo>
                  <a:lnTo>
                    <a:pt x="57582" y="92450"/>
                  </a:lnTo>
                  <a:lnTo>
                    <a:pt x="66490" y="65116"/>
                  </a:lnTo>
                  <a:lnTo>
                    <a:pt x="70259" y="34036"/>
                  </a:lnTo>
                  <a:lnTo>
                    <a:pt x="71375" y="12249"/>
                  </a:lnTo>
                  <a:lnTo>
                    <a:pt x="70081" y="7395"/>
                  </a:lnTo>
                  <a:lnTo>
                    <a:pt x="64772" y="67"/>
                  </a:lnTo>
                  <a:lnTo>
                    <a:pt x="60598" y="0"/>
                  </a:lnTo>
                  <a:lnTo>
                    <a:pt x="50155" y="5732"/>
                  </a:lnTo>
                  <a:lnTo>
                    <a:pt x="42127" y="17471"/>
                  </a:lnTo>
                  <a:lnTo>
                    <a:pt x="31592" y="42336"/>
                  </a:lnTo>
                  <a:lnTo>
                    <a:pt x="21214" y="74619"/>
                  </a:lnTo>
                  <a:lnTo>
                    <a:pt x="15960" y="99129"/>
                  </a:lnTo>
                  <a:lnTo>
                    <a:pt x="11205" y="124537"/>
                  </a:lnTo>
                  <a:lnTo>
                    <a:pt x="8608" y="150344"/>
                  </a:lnTo>
                  <a:lnTo>
                    <a:pt x="7454" y="174877"/>
                  </a:lnTo>
                  <a:lnTo>
                    <a:pt x="7530" y="204283"/>
                  </a:lnTo>
                  <a:lnTo>
                    <a:pt x="12552" y="227107"/>
                  </a:lnTo>
                  <a:lnTo>
                    <a:pt x="19125" y="240925"/>
                  </a:lnTo>
                  <a:lnTo>
                    <a:pt x="34453" y="257476"/>
                  </a:lnTo>
                  <a:lnTo>
                    <a:pt x="54649" y="270858"/>
                  </a:lnTo>
                  <a:lnTo>
                    <a:pt x="66379" y="275852"/>
                  </a:lnTo>
                  <a:lnTo>
                    <a:pt x="80786" y="276619"/>
                  </a:lnTo>
                  <a:lnTo>
                    <a:pt x="105216" y="272972"/>
                  </a:lnTo>
                  <a:lnTo>
                    <a:pt x="130839" y="265360"/>
                  </a:lnTo>
                  <a:lnTo>
                    <a:pt x="189411" y="2415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10"/>
          <p:cNvGrpSpPr/>
          <p:nvPr/>
        </p:nvGrpSpPr>
        <p:grpSpPr>
          <a:xfrm>
            <a:off x="3709851" y="4944292"/>
            <a:ext cx="1280161" cy="635526"/>
            <a:chOff x="3709851" y="4944292"/>
            <a:chExt cx="1280161" cy="635526"/>
          </a:xfrm>
        </p:grpSpPr>
        <p:sp>
          <p:nvSpPr>
            <p:cNvPr id="45" name="SMARTInkShape-64"/>
            <p:cNvSpPr/>
            <p:nvPr/>
          </p:nvSpPr>
          <p:spPr>
            <a:xfrm>
              <a:off x="3709851" y="5190748"/>
              <a:ext cx="169818" cy="389070"/>
            </a:xfrm>
            <a:custGeom>
              <a:avLst/>
              <a:gdLst/>
              <a:ahLst/>
              <a:cxnLst/>
              <a:rect l="0" t="0" r="0" b="0"/>
              <a:pathLst>
                <a:path w="169818" h="389070">
                  <a:moveTo>
                    <a:pt x="0" y="217275"/>
                  </a:moveTo>
                  <a:lnTo>
                    <a:pt x="0" y="231989"/>
                  </a:lnTo>
                  <a:lnTo>
                    <a:pt x="2903" y="234342"/>
                  </a:lnTo>
                  <a:lnTo>
                    <a:pt x="13870" y="238891"/>
                  </a:lnTo>
                  <a:lnTo>
                    <a:pt x="39831" y="238597"/>
                  </a:lnTo>
                  <a:lnTo>
                    <a:pt x="63570" y="230447"/>
                  </a:lnTo>
                  <a:lnTo>
                    <a:pt x="90370" y="213964"/>
                  </a:lnTo>
                  <a:lnTo>
                    <a:pt x="114961" y="184182"/>
                  </a:lnTo>
                  <a:lnTo>
                    <a:pt x="136484" y="153191"/>
                  </a:lnTo>
                  <a:lnTo>
                    <a:pt x="151165" y="121052"/>
                  </a:lnTo>
                  <a:lnTo>
                    <a:pt x="157899" y="106292"/>
                  </a:lnTo>
                  <a:lnTo>
                    <a:pt x="161690" y="79485"/>
                  </a:lnTo>
                  <a:lnTo>
                    <a:pt x="162577" y="54193"/>
                  </a:lnTo>
                  <a:lnTo>
                    <a:pt x="159100" y="35695"/>
                  </a:lnTo>
                  <a:lnTo>
                    <a:pt x="148509" y="11993"/>
                  </a:lnTo>
                  <a:lnTo>
                    <a:pt x="141962" y="4360"/>
                  </a:lnTo>
                  <a:lnTo>
                    <a:pt x="138184" y="1308"/>
                  </a:lnTo>
                  <a:lnTo>
                    <a:pt x="133489" y="0"/>
                  </a:lnTo>
                  <a:lnTo>
                    <a:pt x="122466" y="481"/>
                  </a:lnTo>
                  <a:lnTo>
                    <a:pt x="112245" y="5050"/>
                  </a:lnTo>
                  <a:lnTo>
                    <a:pt x="107487" y="8301"/>
                  </a:lnTo>
                  <a:lnTo>
                    <a:pt x="84209" y="40314"/>
                  </a:lnTo>
                  <a:lnTo>
                    <a:pt x="71535" y="63151"/>
                  </a:lnTo>
                  <a:lnTo>
                    <a:pt x="58645" y="89750"/>
                  </a:lnTo>
                  <a:lnTo>
                    <a:pt x="46384" y="118506"/>
                  </a:lnTo>
                  <a:lnTo>
                    <a:pt x="36097" y="148220"/>
                  </a:lnTo>
                  <a:lnTo>
                    <a:pt x="28622" y="180295"/>
                  </a:lnTo>
                  <a:lnTo>
                    <a:pt x="22881" y="212450"/>
                  </a:lnTo>
                  <a:lnTo>
                    <a:pt x="17910" y="241256"/>
                  </a:lnTo>
                  <a:lnTo>
                    <a:pt x="15217" y="268573"/>
                  </a:lnTo>
                  <a:lnTo>
                    <a:pt x="14746" y="293777"/>
                  </a:lnTo>
                  <a:lnTo>
                    <a:pt x="18561" y="324286"/>
                  </a:lnTo>
                  <a:lnTo>
                    <a:pt x="25014" y="350259"/>
                  </a:lnTo>
                  <a:lnTo>
                    <a:pt x="31921" y="362496"/>
                  </a:lnTo>
                  <a:lnTo>
                    <a:pt x="47438" y="377547"/>
                  </a:lnTo>
                  <a:lnTo>
                    <a:pt x="65823" y="387731"/>
                  </a:lnTo>
                  <a:lnTo>
                    <a:pt x="78603" y="389069"/>
                  </a:lnTo>
                  <a:lnTo>
                    <a:pt x="104548" y="384015"/>
                  </a:lnTo>
                  <a:lnTo>
                    <a:pt x="124111" y="374650"/>
                  </a:lnTo>
                  <a:lnTo>
                    <a:pt x="169817" y="3348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65"/>
            <p:cNvSpPr/>
            <p:nvPr/>
          </p:nvSpPr>
          <p:spPr>
            <a:xfrm>
              <a:off x="3984171" y="4996543"/>
              <a:ext cx="39190" cy="463732"/>
            </a:xfrm>
            <a:custGeom>
              <a:avLst/>
              <a:gdLst/>
              <a:ahLst/>
              <a:cxnLst/>
              <a:rect l="0" t="0" r="0" b="0"/>
              <a:pathLst>
                <a:path w="39190" h="463732">
                  <a:moveTo>
                    <a:pt x="0" y="0"/>
                  </a:moveTo>
                  <a:lnTo>
                    <a:pt x="0" y="29377"/>
                  </a:lnTo>
                  <a:lnTo>
                    <a:pt x="0" y="59020"/>
                  </a:lnTo>
                  <a:lnTo>
                    <a:pt x="726" y="86466"/>
                  </a:lnTo>
                  <a:lnTo>
                    <a:pt x="3467" y="118016"/>
                  </a:lnTo>
                  <a:lnTo>
                    <a:pt x="4489" y="134557"/>
                  </a:lnTo>
                  <a:lnTo>
                    <a:pt x="5170" y="151390"/>
                  </a:lnTo>
                  <a:lnTo>
                    <a:pt x="5623" y="168418"/>
                  </a:lnTo>
                  <a:lnTo>
                    <a:pt x="5926" y="185576"/>
                  </a:lnTo>
                  <a:lnTo>
                    <a:pt x="6128" y="202820"/>
                  </a:lnTo>
                  <a:lnTo>
                    <a:pt x="6262" y="220122"/>
                  </a:lnTo>
                  <a:lnTo>
                    <a:pt x="7078" y="237462"/>
                  </a:lnTo>
                  <a:lnTo>
                    <a:pt x="8348" y="254828"/>
                  </a:lnTo>
                  <a:lnTo>
                    <a:pt x="9920" y="272210"/>
                  </a:lnTo>
                  <a:lnTo>
                    <a:pt x="11693" y="288880"/>
                  </a:lnTo>
                  <a:lnTo>
                    <a:pt x="15599" y="320947"/>
                  </a:lnTo>
                  <a:lnTo>
                    <a:pt x="19754" y="350197"/>
                  </a:lnTo>
                  <a:lnTo>
                    <a:pt x="23294" y="376985"/>
                  </a:lnTo>
                  <a:lnTo>
                    <a:pt x="24868" y="400987"/>
                  </a:lnTo>
                  <a:lnTo>
                    <a:pt x="29221" y="427965"/>
                  </a:lnTo>
                  <a:lnTo>
                    <a:pt x="39189" y="4637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66"/>
            <p:cNvSpPr/>
            <p:nvPr/>
          </p:nvSpPr>
          <p:spPr>
            <a:xfrm>
              <a:off x="4016828" y="5195220"/>
              <a:ext cx="182881" cy="289339"/>
            </a:xfrm>
            <a:custGeom>
              <a:avLst/>
              <a:gdLst/>
              <a:ahLst/>
              <a:cxnLst/>
              <a:rect l="0" t="0" r="0" b="0"/>
              <a:pathLst>
                <a:path w="182881" h="289339">
                  <a:moveTo>
                    <a:pt x="0" y="199739"/>
                  </a:moveTo>
                  <a:lnTo>
                    <a:pt x="0" y="203207"/>
                  </a:lnTo>
                  <a:lnTo>
                    <a:pt x="726" y="204228"/>
                  </a:lnTo>
                  <a:lnTo>
                    <a:pt x="1936" y="204909"/>
                  </a:lnTo>
                  <a:lnTo>
                    <a:pt x="7392" y="205665"/>
                  </a:lnTo>
                  <a:lnTo>
                    <a:pt x="27510" y="204641"/>
                  </a:lnTo>
                  <a:lnTo>
                    <a:pt x="53952" y="195789"/>
                  </a:lnTo>
                  <a:lnTo>
                    <a:pt x="85277" y="175558"/>
                  </a:lnTo>
                  <a:lnTo>
                    <a:pt x="101145" y="159192"/>
                  </a:lnTo>
                  <a:lnTo>
                    <a:pt x="119511" y="128943"/>
                  </a:lnTo>
                  <a:lnTo>
                    <a:pt x="132737" y="103611"/>
                  </a:lnTo>
                  <a:lnTo>
                    <a:pt x="144397" y="77721"/>
                  </a:lnTo>
                  <a:lnTo>
                    <a:pt x="149223" y="52390"/>
                  </a:lnTo>
                  <a:lnTo>
                    <a:pt x="153475" y="29323"/>
                  </a:lnTo>
                  <a:lnTo>
                    <a:pt x="152152" y="10304"/>
                  </a:lnTo>
                  <a:lnTo>
                    <a:pt x="150058" y="4506"/>
                  </a:lnTo>
                  <a:lnTo>
                    <a:pt x="147210" y="1367"/>
                  </a:lnTo>
                  <a:lnTo>
                    <a:pt x="143860" y="0"/>
                  </a:lnTo>
                  <a:lnTo>
                    <a:pt x="140176" y="1266"/>
                  </a:lnTo>
                  <a:lnTo>
                    <a:pt x="132211" y="8478"/>
                  </a:lnTo>
                  <a:lnTo>
                    <a:pt x="119566" y="31713"/>
                  </a:lnTo>
                  <a:lnTo>
                    <a:pt x="110956" y="55151"/>
                  </a:lnTo>
                  <a:lnTo>
                    <a:pt x="102291" y="82501"/>
                  </a:lnTo>
                  <a:lnTo>
                    <a:pt x="93602" y="111589"/>
                  </a:lnTo>
                  <a:lnTo>
                    <a:pt x="86837" y="141452"/>
                  </a:lnTo>
                  <a:lnTo>
                    <a:pt x="82138" y="170932"/>
                  </a:lnTo>
                  <a:lnTo>
                    <a:pt x="80048" y="198547"/>
                  </a:lnTo>
                  <a:lnTo>
                    <a:pt x="79120" y="221465"/>
                  </a:lnTo>
                  <a:lnTo>
                    <a:pt x="78598" y="248753"/>
                  </a:lnTo>
                  <a:lnTo>
                    <a:pt x="79927" y="262889"/>
                  </a:lnTo>
                  <a:lnTo>
                    <a:pt x="85356" y="274010"/>
                  </a:lnTo>
                  <a:lnTo>
                    <a:pt x="96572" y="284964"/>
                  </a:lnTo>
                  <a:lnTo>
                    <a:pt x="104849" y="288417"/>
                  </a:lnTo>
                  <a:lnTo>
                    <a:pt x="109088" y="289338"/>
                  </a:lnTo>
                  <a:lnTo>
                    <a:pt x="119604" y="286491"/>
                  </a:lnTo>
                  <a:lnTo>
                    <a:pt x="130809" y="279661"/>
                  </a:lnTo>
                  <a:lnTo>
                    <a:pt x="145277" y="262850"/>
                  </a:lnTo>
                  <a:lnTo>
                    <a:pt x="163170" y="231532"/>
                  </a:lnTo>
                  <a:lnTo>
                    <a:pt x="182880" y="1866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67"/>
            <p:cNvSpPr/>
            <p:nvPr/>
          </p:nvSpPr>
          <p:spPr>
            <a:xfrm>
              <a:off x="4251960" y="5166403"/>
              <a:ext cx="235133" cy="300674"/>
            </a:xfrm>
            <a:custGeom>
              <a:avLst/>
              <a:gdLst/>
              <a:ahLst/>
              <a:cxnLst/>
              <a:rect l="0" t="0" r="0" b="0"/>
              <a:pathLst>
                <a:path w="235133" h="300674">
                  <a:moveTo>
                    <a:pt x="0" y="58740"/>
                  </a:moveTo>
                  <a:lnTo>
                    <a:pt x="1935" y="89730"/>
                  </a:lnTo>
                  <a:lnTo>
                    <a:pt x="4488" y="116056"/>
                  </a:lnTo>
                  <a:lnTo>
                    <a:pt x="5623" y="139851"/>
                  </a:lnTo>
                  <a:lnTo>
                    <a:pt x="8063" y="164458"/>
                  </a:lnTo>
                  <a:lnTo>
                    <a:pt x="10841" y="189183"/>
                  </a:lnTo>
                  <a:lnTo>
                    <a:pt x="12075" y="212267"/>
                  </a:lnTo>
                  <a:lnTo>
                    <a:pt x="12624" y="234621"/>
                  </a:lnTo>
                  <a:lnTo>
                    <a:pt x="12933" y="263736"/>
                  </a:lnTo>
                  <a:lnTo>
                    <a:pt x="14959" y="284217"/>
                  </a:lnTo>
                  <a:lnTo>
                    <a:pt x="20156" y="297543"/>
                  </a:lnTo>
                  <a:lnTo>
                    <a:pt x="22146" y="300673"/>
                  </a:lnTo>
                  <a:lnTo>
                    <a:pt x="23472" y="299132"/>
                  </a:lnTo>
                  <a:lnTo>
                    <a:pt x="25601" y="270586"/>
                  </a:lnTo>
                  <a:lnTo>
                    <a:pt x="26618" y="249414"/>
                  </a:lnTo>
                  <a:lnTo>
                    <a:pt x="29490" y="223071"/>
                  </a:lnTo>
                  <a:lnTo>
                    <a:pt x="31249" y="192494"/>
                  </a:lnTo>
                  <a:lnTo>
                    <a:pt x="31718" y="176212"/>
                  </a:lnTo>
                  <a:lnTo>
                    <a:pt x="32757" y="159551"/>
                  </a:lnTo>
                  <a:lnTo>
                    <a:pt x="34175" y="142639"/>
                  </a:lnTo>
                  <a:lnTo>
                    <a:pt x="35846" y="125558"/>
                  </a:lnTo>
                  <a:lnTo>
                    <a:pt x="39638" y="93033"/>
                  </a:lnTo>
                  <a:lnTo>
                    <a:pt x="43743" y="63821"/>
                  </a:lnTo>
                  <a:lnTo>
                    <a:pt x="50133" y="31782"/>
                  </a:lnTo>
                  <a:lnTo>
                    <a:pt x="58794" y="4953"/>
                  </a:lnTo>
                  <a:lnTo>
                    <a:pt x="60967" y="1111"/>
                  </a:lnTo>
                  <a:lnTo>
                    <a:pt x="64593" y="0"/>
                  </a:lnTo>
                  <a:lnTo>
                    <a:pt x="74428" y="2638"/>
                  </a:lnTo>
                  <a:lnTo>
                    <a:pt x="82186" y="10582"/>
                  </a:lnTo>
                  <a:lnTo>
                    <a:pt x="88053" y="22823"/>
                  </a:lnTo>
                  <a:lnTo>
                    <a:pt x="95436" y="50113"/>
                  </a:lnTo>
                  <a:lnTo>
                    <a:pt x="102219" y="81906"/>
                  </a:lnTo>
                  <a:lnTo>
                    <a:pt x="106633" y="106047"/>
                  </a:lnTo>
                  <a:lnTo>
                    <a:pt x="111014" y="131291"/>
                  </a:lnTo>
                  <a:lnTo>
                    <a:pt x="114654" y="155573"/>
                  </a:lnTo>
                  <a:lnTo>
                    <a:pt x="117429" y="184838"/>
                  </a:lnTo>
                  <a:lnTo>
                    <a:pt x="122565" y="212664"/>
                  </a:lnTo>
                  <a:lnTo>
                    <a:pt x="124142" y="221493"/>
                  </a:lnTo>
                  <a:lnTo>
                    <a:pt x="125579" y="223848"/>
                  </a:lnTo>
                  <a:lnTo>
                    <a:pt x="127261" y="225418"/>
                  </a:lnTo>
                  <a:lnTo>
                    <a:pt x="129132" y="215551"/>
                  </a:lnTo>
                  <a:lnTo>
                    <a:pt x="130185" y="185514"/>
                  </a:lnTo>
                  <a:lnTo>
                    <a:pt x="131157" y="161529"/>
                  </a:lnTo>
                  <a:lnTo>
                    <a:pt x="134008" y="136355"/>
                  </a:lnTo>
                  <a:lnTo>
                    <a:pt x="135759" y="110653"/>
                  </a:lnTo>
                  <a:lnTo>
                    <a:pt x="137262" y="85440"/>
                  </a:lnTo>
                  <a:lnTo>
                    <a:pt x="140351" y="62140"/>
                  </a:lnTo>
                  <a:lnTo>
                    <a:pt x="146169" y="35557"/>
                  </a:lnTo>
                  <a:lnTo>
                    <a:pt x="152489" y="17359"/>
                  </a:lnTo>
                  <a:lnTo>
                    <a:pt x="154636" y="14461"/>
                  </a:lnTo>
                  <a:lnTo>
                    <a:pt x="156794" y="13254"/>
                  </a:lnTo>
                  <a:lnTo>
                    <a:pt x="158958" y="13177"/>
                  </a:lnTo>
                  <a:lnTo>
                    <a:pt x="172860" y="42885"/>
                  </a:lnTo>
                  <a:lnTo>
                    <a:pt x="184588" y="70169"/>
                  </a:lnTo>
                  <a:lnTo>
                    <a:pt x="193707" y="100912"/>
                  </a:lnTo>
                  <a:lnTo>
                    <a:pt x="204554" y="131550"/>
                  </a:lnTo>
                  <a:lnTo>
                    <a:pt x="235132" y="1828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68"/>
            <p:cNvSpPr/>
            <p:nvPr/>
          </p:nvSpPr>
          <p:spPr>
            <a:xfrm>
              <a:off x="4558937" y="5094525"/>
              <a:ext cx="326572" cy="309713"/>
            </a:xfrm>
            <a:custGeom>
              <a:avLst/>
              <a:gdLst/>
              <a:ahLst/>
              <a:cxnLst/>
              <a:rect l="0" t="0" r="0" b="0"/>
              <a:pathLst>
                <a:path w="326572" h="309713">
                  <a:moveTo>
                    <a:pt x="0" y="176338"/>
                  </a:moveTo>
                  <a:lnTo>
                    <a:pt x="3467" y="176338"/>
                  </a:lnTo>
                  <a:lnTo>
                    <a:pt x="7105" y="174403"/>
                  </a:lnTo>
                  <a:lnTo>
                    <a:pt x="27195" y="158531"/>
                  </a:lnTo>
                  <a:lnTo>
                    <a:pt x="40312" y="137276"/>
                  </a:lnTo>
                  <a:lnTo>
                    <a:pt x="49117" y="112593"/>
                  </a:lnTo>
                  <a:lnTo>
                    <a:pt x="55596" y="86895"/>
                  </a:lnTo>
                  <a:lnTo>
                    <a:pt x="57839" y="60896"/>
                  </a:lnTo>
                  <a:lnTo>
                    <a:pt x="58503" y="35534"/>
                  </a:lnTo>
                  <a:lnTo>
                    <a:pt x="56792" y="9026"/>
                  </a:lnTo>
                  <a:lnTo>
                    <a:pt x="55279" y="3837"/>
                  </a:lnTo>
                  <a:lnTo>
                    <a:pt x="52818" y="1103"/>
                  </a:lnTo>
                  <a:lnTo>
                    <a:pt x="49727" y="6"/>
                  </a:lnTo>
                  <a:lnTo>
                    <a:pt x="46214" y="0"/>
                  </a:lnTo>
                  <a:lnTo>
                    <a:pt x="38441" y="11606"/>
                  </a:lnTo>
                  <a:lnTo>
                    <a:pt x="25904" y="42620"/>
                  </a:lnTo>
                  <a:lnTo>
                    <a:pt x="18044" y="68285"/>
                  </a:lnTo>
                  <a:lnTo>
                    <a:pt x="12132" y="99043"/>
                  </a:lnTo>
                  <a:lnTo>
                    <a:pt x="7085" y="130131"/>
                  </a:lnTo>
                  <a:lnTo>
                    <a:pt x="3149" y="160156"/>
                  </a:lnTo>
                  <a:lnTo>
                    <a:pt x="1400" y="188014"/>
                  </a:lnTo>
                  <a:lnTo>
                    <a:pt x="2557" y="214910"/>
                  </a:lnTo>
                  <a:lnTo>
                    <a:pt x="5490" y="239927"/>
                  </a:lnTo>
                  <a:lnTo>
                    <a:pt x="11948" y="268879"/>
                  </a:lnTo>
                  <a:lnTo>
                    <a:pt x="23457" y="288021"/>
                  </a:lnTo>
                  <a:lnTo>
                    <a:pt x="39608" y="304981"/>
                  </a:lnTo>
                  <a:lnTo>
                    <a:pt x="49293" y="309712"/>
                  </a:lnTo>
                  <a:lnTo>
                    <a:pt x="53907" y="308797"/>
                  </a:lnTo>
                  <a:lnTo>
                    <a:pt x="62905" y="301974"/>
                  </a:lnTo>
                  <a:lnTo>
                    <a:pt x="76132" y="285893"/>
                  </a:lnTo>
                  <a:lnTo>
                    <a:pt x="85775" y="256938"/>
                  </a:lnTo>
                  <a:lnTo>
                    <a:pt x="92793" y="233206"/>
                  </a:lnTo>
                  <a:lnTo>
                    <a:pt x="100024" y="207418"/>
                  </a:lnTo>
                  <a:lnTo>
                    <a:pt x="105656" y="179023"/>
                  </a:lnTo>
                  <a:lnTo>
                    <a:pt x="110580" y="151406"/>
                  </a:lnTo>
                  <a:lnTo>
                    <a:pt x="115186" y="125342"/>
                  </a:lnTo>
                  <a:lnTo>
                    <a:pt x="119653" y="101664"/>
                  </a:lnTo>
                  <a:lnTo>
                    <a:pt x="126248" y="74868"/>
                  </a:lnTo>
                  <a:lnTo>
                    <a:pt x="132798" y="56606"/>
                  </a:lnTo>
                  <a:lnTo>
                    <a:pt x="134978" y="53700"/>
                  </a:lnTo>
                  <a:lnTo>
                    <a:pt x="137157" y="52488"/>
                  </a:lnTo>
                  <a:lnTo>
                    <a:pt x="139336" y="52405"/>
                  </a:lnTo>
                  <a:lnTo>
                    <a:pt x="141513" y="55253"/>
                  </a:lnTo>
                  <a:lnTo>
                    <a:pt x="147320" y="73131"/>
                  </a:lnTo>
                  <a:lnTo>
                    <a:pt x="150089" y="98264"/>
                  </a:lnTo>
                  <a:lnTo>
                    <a:pt x="153308" y="120593"/>
                  </a:lnTo>
                  <a:lnTo>
                    <a:pt x="155223" y="145031"/>
                  </a:lnTo>
                  <a:lnTo>
                    <a:pt x="156800" y="170406"/>
                  </a:lnTo>
                  <a:lnTo>
                    <a:pt x="159919" y="196199"/>
                  </a:lnTo>
                  <a:lnTo>
                    <a:pt x="162288" y="228265"/>
                  </a:lnTo>
                  <a:lnTo>
                    <a:pt x="167577" y="259166"/>
                  </a:lnTo>
                  <a:lnTo>
                    <a:pt x="169879" y="274499"/>
                  </a:lnTo>
                  <a:lnTo>
                    <a:pt x="172989" y="281167"/>
                  </a:lnTo>
                  <a:lnTo>
                    <a:pt x="174835" y="282510"/>
                  </a:lnTo>
                  <a:lnTo>
                    <a:pt x="176791" y="282680"/>
                  </a:lnTo>
                  <a:lnTo>
                    <a:pt x="178821" y="282066"/>
                  </a:lnTo>
                  <a:lnTo>
                    <a:pt x="185144" y="260399"/>
                  </a:lnTo>
                  <a:lnTo>
                    <a:pt x="187516" y="238373"/>
                  </a:lnTo>
                  <a:lnTo>
                    <a:pt x="188569" y="213343"/>
                  </a:lnTo>
                  <a:lnTo>
                    <a:pt x="189037" y="185285"/>
                  </a:lnTo>
                  <a:lnTo>
                    <a:pt x="189246" y="155882"/>
                  </a:lnTo>
                  <a:lnTo>
                    <a:pt x="190063" y="126606"/>
                  </a:lnTo>
                  <a:lnTo>
                    <a:pt x="192846" y="99080"/>
                  </a:lnTo>
                  <a:lnTo>
                    <a:pt x="196502" y="74268"/>
                  </a:lnTo>
                  <a:lnTo>
                    <a:pt x="202640" y="41833"/>
                  </a:lnTo>
                  <a:lnTo>
                    <a:pt x="204762" y="32240"/>
                  </a:lnTo>
                  <a:lnTo>
                    <a:pt x="207628" y="27296"/>
                  </a:lnTo>
                  <a:lnTo>
                    <a:pt x="210990" y="25450"/>
                  </a:lnTo>
                  <a:lnTo>
                    <a:pt x="214683" y="25672"/>
                  </a:lnTo>
                  <a:lnTo>
                    <a:pt x="217871" y="27271"/>
                  </a:lnTo>
                  <a:lnTo>
                    <a:pt x="223347" y="32919"/>
                  </a:lnTo>
                  <a:lnTo>
                    <a:pt x="233502" y="59525"/>
                  </a:lnTo>
                  <a:lnTo>
                    <a:pt x="243922" y="88588"/>
                  </a:lnTo>
                  <a:lnTo>
                    <a:pt x="252653" y="120180"/>
                  </a:lnTo>
                  <a:lnTo>
                    <a:pt x="260094" y="141703"/>
                  </a:lnTo>
                  <a:lnTo>
                    <a:pt x="266304" y="165298"/>
                  </a:lnTo>
                  <a:lnTo>
                    <a:pt x="272209" y="188849"/>
                  </a:lnTo>
                  <a:lnTo>
                    <a:pt x="282967" y="217701"/>
                  </a:lnTo>
                  <a:lnTo>
                    <a:pt x="292525" y="240361"/>
                  </a:lnTo>
                  <a:lnTo>
                    <a:pt x="302732" y="254141"/>
                  </a:lnTo>
                  <a:lnTo>
                    <a:pt x="326571" y="2677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69"/>
            <p:cNvSpPr/>
            <p:nvPr/>
          </p:nvSpPr>
          <p:spPr>
            <a:xfrm>
              <a:off x="4867277" y="4944292"/>
              <a:ext cx="90078" cy="398417"/>
            </a:xfrm>
            <a:custGeom>
              <a:avLst/>
              <a:gdLst/>
              <a:ahLst/>
              <a:cxnLst/>
              <a:rect l="0" t="0" r="0" b="0"/>
              <a:pathLst>
                <a:path w="90078" h="398417">
                  <a:moveTo>
                    <a:pt x="5169" y="0"/>
                  </a:moveTo>
                  <a:lnTo>
                    <a:pt x="1702" y="0"/>
                  </a:lnTo>
                  <a:lnTo>
                    <a:pt x="0" y="7740"/>
                  </a:lnTo>
                  <a:lnTo>
                    <a:pt x="976" y="28418"/>
                  </a:lnTo>
                  <a:lnTo>
                    <a:pt x="3926" y="56800"/>
                  </a:lnTo>
                  <a:lnTo>
                    <a:pt x="5342" y="80399"/>
                  </a:lnTo>
                  <a:lnTo>
                    <a:pt x="8391" y="105401"/>
                  </a:lnTo>
                  <a:lnTo>
                    <a:pt x="12165" y="132962"/>
                  </a:lnTo>
                  <a:lnTo>
                    <a:pt x="16986" y="162145"/>
                  </a:lnTo>
                  <a:lnTo>
                    <a:pt x="23967" y="192049"/>
                  </a:lnTo>
                  <a:lnTo>
                    <a:pt x="31908" y="222273"/>
                  </a:lnTo>
                  <a:lnTo>
                    <a:pt x="40276" y="251913"/>
                  </a:lnTo>
                  <a:lnTo>
                    <a:pt x="48832" y="279601"/>
                  </a:lnTo>
                  <a:lnTo>
                    <a:pt x="57474" y="306420"/>
                  </a:lnTo>
                  <a:lnTo>
                    <a:pt x="65427" y="330678"/>
                  </a:lnTo>
                  <a:lnTo>
                    <a:pt x="73984" y="356575"/>
                  </a:lnTo>
                  <a:lnTo>
                    <a:pt x="83377" y="380959"/>
                  </a:lnTo>
                  <a:lnTo>
                    <a:pt x="90077" y="398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70"/>
            <p:cNvSpPr/>
            <p:nvPr/>
          </p:nvSpPr>
          <p:spPr>
            <a:xfrm>
              <a:off x="4836631" y="5185954"/>
              <a:ext cx="153381" cy="1"/>
            </a:xfrm>
            <a:custGeom>
              <a:avLst/>
              <a:gdLst/>
              <a:ahLst/>
              <a:cxnLst/>
              <a:rect l="0" t="0" r="0" b="0"/>
              <a:pathLst>
                <a:path w="153381" h="1">
                  <a:moveTo>
                    <a:pt x="9689" y="0"/>
                  </a:moveTo>
                  <a:lnTo>
                    <a:pt x="0" y="0"/>
                  </a:lnTo>
                  <a:lnTo>
                    <a:pt x="28108" y="0"/>
                  </a:lnTo>
                  <a:lnTo>
                    <a:pt x="56628" y="0"/>
                  </a:lnTo>
                  <a:lnTo>
                    <a:pt x="86089" y="0"/>
                  </a:lnTo>
                  <a:lnTo>
                    <a:pt x="109684" y="0"/>
                  </a:lnTo>
                  <a:lnTo>
                    <a:pt x="15338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11"/>
          <p:cNvGrpSpPr/>
          <p:nvPr/>
        </p:nvGrpSpPr>
        <p:grpSpPr>
          <a:xfrm>
            <a:off x="4513217" y="3559628"/>
            <a:ext cx="365761" cy="377417"/>
            <a:chOff x="4513217" y="3559628"/>
            <a:chExt cx="365761" cy="377417"/>
          </a:xfrm>
        </p:grpSpPr>
        <p:sp>
          <p:nvSpPr>
            <p:cNvPr id="53" name="SMARTInkShape-71"/>
            <p:cNvSpPr/>
            <p:nvPr/>
          </p:nvSpPr>
          <p:spPr>
            <a:xfrm>
              <a:off x="4513217" y="3585754"/>
              <a:ext cx="13064" cy="306978"/>
            </a:xfrm>
            <a:custGeom>
              <a:avLst/>
              <a:gdLst/>
              <a:ahLst/>
              <a:cxnLst/>
              <a:rect l="0" t="0" r="0" b="0"/>
              <a:pathLst>
                <a:path w="13064" h="306978">
                  <a:moveTo>
                    <a:pt x="13063" y="0"/>
                  </a:moveTo>
                  <a:lnTo>
                    <a:pt x="12337" y="10429"/>
                  </a:lnTo>
                  <a:lnTo>
                    <a:pt x="7893" y="30336"/>
                  </a:lnTo>
                  <a:lnTo>
                    <a:pt x="3333" y="61792"/>
                  </a:lnTo>
                  <a:lnTo>
                    <a:pt x="988" y="90799"/>
                  </a:lnTo>
                  <a:lnTo>
                    <a:pt x="293" y="118908"/>
                  </a:lnTo>
                  <a:lnTo>
                    <a:pt x="87" y="149088"/>
                  </a:lnTo>
                  <a:lnTo>
                    <a:pt x="25" y="181012"/>
                  </a:lnTo>
                  <a:lnTo>
                    <a:pt x="7" y="209984"/>
                  </a:lnTo>
                  <a:lnTo>
                    <a:pt x="2" y="236954"/>
                  </a:lnTo>
                  <a:lnTo>
                    <a:pt x="1" y="263329"/>
                  </a:lnTo>
                  <a:lnTo>
                    <a:pt x="0" y="3069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72"/>
            <p:cNvSpPr/>
            <p:nvPr/>
          </p:nvSpPr>
          <p:spPr>
            <a:xfrm>
              <a:off x="4513217" y="3722914"/>
              <a:ext cx="111035" cy="65315"/>
            </a:xfrm>
            <a:custGeom>
              <a:avLst/>
              <a:gdLst/>
              <a:ahLst/>
              <a:cxnLst/>
              <a:rect l="0" t="0" r="0" b="0"/>
              <a:pathLst>
                <a:path w="111035" h="65315">
                  <a:moveTo>
                    <a:pt x="0" y="65314"/>
                  </a:moveTo>
                  <a:lnTo>
                    <a:pt x="10402" y="65314"/>
                  </a:lnTo>
                  <a:lnTo>
                    <a:pt x="37910" y="54885"/>
                  </a:lnTo>
                  <a:lnTo>
                    <a:pt x="68210" y="34608"/>
                  </a:lnTo>
                  <a:lnTo>
                    <a:pt x="1110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73"/>
            <p:cNvSpPr/>
            <p:nvPr/>
          </p:nvSpPr>
          <p:spPr>
            <a:xfrm>
              <a:off x="4670025" y="3559628"/>
              <a:ext cx="32604" cy="300447"/>
            </a:xfrm>
            <a:custGeom>
              <a:avLst/>
              <a:gdLst/>
              <a:ahLst/>
              <a:cxnLst/>
              <a:rect l="0" t="0" r="0" b="0"/>
              <a:pathLst>
                <a:path w="32604" h="300447">
                  <a:moveTo>
                    <a:pt x="6478" y="0"/>
                  </a:moveTo>
                  <a:lnTo>
                    <a:pt x="4542" y="12911"/>
                  </a:lnTo>
                  <a:lnTo>
                    <a:pt x="1308" y="40353"/>
                  </a:lnTo>
                  <a:lnTo>
                    <a:pt x="552" y="64381"/>
                  </a:lnTo>
                  <a:lnTo>
                    <a:pt x="126" y="94228"/>
                  </a:lnTo>
                  <a:lnTo>
                    <a:pt x="0" y="121456"/>
                  </a:lnTo>
                  <a:lnTo>
                    <a:pt x="688" y="147909"/>
                  </a:lnTo>
                  <a:lnTo>
                    <a:pt x="5166" y="174857"/>
                  </a:lnTo>
                  <a:lnTo>
                    <a:pt x="10363" y="204048"/>
                  </a:lnTo>
                  <a:lnTo>
                    <a:pt x="14422" y="234152"/>
                  </a:lnTo>
                  <a:lnTo>
                    <a:pt x="21997" y="264531"/>
                  </a:lnTo>
                  <a:lnTo>
                    <a:pt x="32603" y="3004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74"/>
            <p:cNvSpPr/>
            <p:nvPr/>
          </p:nvSpPr>
          <p:spPr>
            <a:xfrm>
              <a:off x="4748349" y="3805267"/>
              <a:ext cx="130629" cy="131778"/>
            </a:xfrm>
            <a:custGeom>
              <a:avLst/>
              <a:gdLst/>
              <a:ahLst/>
              <a:cxnLst/>
              <a:rect l="0" t="0" r="0" b="0"/>
              <a:pathLst>
                <a:path w="130629" h="131778">
                  <a:moveTo>
                    <a:pt x="0" y="28682"/>
                  </a:moveTo>
                  <a:lnTo>
                    <a:pt x="3466" y="28682"/>
                  </a:lnTo>
                  <a:lnTo>
                    <a:pt x="7104" y="26746"/>
                  </a:lnTo>
                  <a:lnTo>
                    <a:pt x="38675" y="7705"/>
                  </a:lnTo>
                  <a:lnTo>
                    <a:pt x="57501" y="614"/>
                  </a:lnTo>
                  <a:lnTo>
                    <a:pt x="71276" y="0"/>
                  </a:lnTo>
                  <a:lnTo>
                    <a:pt x="77997" y="851"/>
                  </a:lnTo>
                  <a:lnTo>
                    <a:pt x="87400" y="5669"/>
                  </a:lnTo>
                  <a:lnTo>
                    <a:pt x="90923" y="8986"/>
                  </a:lnTo>
                  <a:lnTo>
                    <a:pt x="94839" y="16541"/>
                  </a:lnTo>
                  <a:lnTo>
                    <a:pt x="95882" y="20588"/>
                  </a:lnTo>
                  <a:lnTo>
                    <a:pt x="87855" y="51703"/>
                  </a:lnTo>
                  <a:lnTo>
                    <a:pt x="76300" y="83588"/>
                  </a:lnTo>
                  <a:lnTo>
                    <a:pt x="55765" y="114942"/>
                  </a:lnTo>
                  <a:lnTo>
                    <a:pt x="53813" y="120964"/>
                  </a:lnTo>
                  <a:lnTo>
                    <a:pt x="54018" y="123586"/>
                  </a:lnTo>
                  <a:lnTo>
                    <a:pt x="56181" y="128435"/>
                  </a:lnTo>
                  <a:lnTo>
                    <a:pt x="58499" y="130018"/>
                  </a:lnTo>
                  <a:lnTo>
                    <a:pt x="64946" y="131777"/>
                  </a:lnTo>
                  <a:lnTo>
                    <a:pt x="95045" y="127438"/>
                  </a:lnTo>
                  <a:lnTo>
                    <a:pt x="130628" y="1266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768" name="SMARTInkShape-Group12"/>
          <p:cNvGrpSpPr/>
          <p:nvPr/>
        </p:nvGrpSpPr>
        <p:grpSpPr>
          <a:xfrm>
            <a:off x="6453051" y="4917743"/>
            <a:ext cx="1384664" cy="650794"/>
            <a:chOff x="6453051" y="4917743"/>
            <a:chExt cx="1384664" cy="650794"/>
          </a:xfrm>
        </p:grpSpPr>
        <p:sp>
          <p:nvSpPr>
            <p:cNvPr id="58" name="SMARTInkShape-75"/>
            <p:cNvSpPr/>
            <p:nvPr/>
          </p:nvSpPr>
          <p:spPr>
            <a:xfrm>
              <a:off x="6453051" y="5163550"/>
              <a:ext cx="195944" cy="404987"/>
            </a:xfrm>
            <a:custGeom>
              <a:avLst/>
              <a:gdLst/>
              <a:ahLst/>
              <a:cxnLst/>
              <a:rect l="0" t="0" r="0" b="0"/>
              <a:pathLst>
                <a:path w="195944" h="404987">
                  <a:moveTo>
                    <a:pt x="0" y="283661"/>
                  </a:moveTo>
                  <a:lnTo>
                    <a:pt x="3468" y="287128"/>
                  </a:lnTo>
                  <a:lnTo>
                    <a:pt x="10976" y="286895"/>
                  </a:lnTo>
                  <a:lnTo>
                    <a:pt x="30068" y="280833"/>
                  </a:lnTo>
                  <a:lnTo>
                    <a:pt x="60037" y="259273"/>
                  </a:lnTo>
                  <a:lnTo>
                    <a:pt x="79942" y="231780"/>
                  </a:lnTo>
                  <a:lnTo>
                    <a:pt x="92711" y="206200"/>
                  </a:lnTo>
                  <a:lnTo>
                    <a:pt x="101412" y="176688"/>
                  </a:lnTo>
                  <a:lnTo>
                    <a:pt x="109312" y="149236"/>
                  </a:lnTo>
                  <a:lnTo>
                    <a:pt x="119797" y="121992"/>
                  </a:lnTo>
                  <a:lnTo>
                    <a:pt x="127097" y="91988"/>
                  </a:lnTo>
                  <a:lnTo>
                    <a:pt x="129582" y="64390"/>
                  </a:lnTo>
                  <a:lnTo>
                    <a:pt x="128488" y="32929"/>
                  </a:lnTo>
                  <a:lnTo>
                    <a:pt x="121497" y="8840"/>
                  </a:lnTo>
                  <a:lnTo>
                    <a:pt x="118735" y="4652"/>
                  </a:lnTo>
                  <a:lnTo>
                    <a:pt x="115443" y="1861"/>
                  </a:lnTo>
                  <a:lnTo>
                    <a:pt x="111796" y="0"/>
                  </a:lnTo>
                  <a:lnTo>
                    <a:pt x="106463" y="2389"/>
                  </a:lnTo>
                  <a:lnTo>
                    <a:pt x="92795" y="14718"/>
                  </a:lnTo>
                  <a:lnTo>
                    <a:pt x="82850" y="32293"/>
                  </a:lnTo>
                  <a:lnTo>
                    <a:pt x="73171" y="64522"/>
                  </a:lnTo>
                  <a:lnTo>
                    <a:pt x="68080" y="90472"/>
                  </a:lnTo>
                  <a:lnTo>
                    <a:pt x="63399" y="121357"/>
                  </a:lnTo>
                  <a:lnTo>
                    <a:pt x="60835" y="152502"/>
                  </a:lnTo>
                  <a:lnTo>
                    <a:pt x="59695" y="184003"/>
                  </a:lnTo>
                  <a:lnTo>
                    <a:pt x="59391" y="200531"/>
                  </a:lnTo>
                  <a:lnTo>
                    <a:pt x="59779" y="232925"/>
                  </a:lnTo>
                  <a:lnTo>
                    <a:pt x="62371" y="261838"/>
                  </a:lnTo>
                  <a:lnTo>
                    <a:pt x="65941" y="289202"/>
                  </a:lnTo>
                  <a:lnTo>
                    <a:pt x="70673" y="315152"/>
                  </a:lnTo>
                  <a:lnTo>
                    <a:pt x="77615" y="338781"/>
                  </a:lnTo>
                  <a:lnTo>
                    <a:pt x="89682" y="365549"/>
                  </a:lnTo>
                  <a:lnTo>
                    <a:pt x="111090" y="393725"/>
                  </a:lnTo>
                  <a:lnTo>
                    <a:pt x="115426" y="398402"/>
                  </a:lnTo>
                  <a:lnTo>
                    <a:pt x="126049" y="403600"/>
                  </a:lnTo>
                  <a:lnTo>
                    <a:pt x="131930" y="404986"/>
                  </a:lnTo>
                  <a:lnTo>
                    <a:pt x="144270" y="402656"/>
                  </a:lnTo>
                  <a:lnTo>
                    <a:pt x="156286" y="396056"/>
                  </a:lnTo>
                  <a:lnTo>
                    <a:pt x="195943" y="3424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76"/>
            <p:cNvSpPr/>
            <p:nvPr/>
          </p:nvSpPr>
          <p:spPr>
            <a:xfrm>
              <a:off x="6727640" y="5081451"/>
              <a:ext cx="313241" cy="422336"/>
            </a:xfrm>
            <a:custGeom>
              <a:avLst/>
              <a:gdLst/>
              <a:ahLst/>
              <a:cxnLst/>
              <a:rect l="0" t="0" r="0" b="0"/>
              <a:pathLst>
                <a:path w="313241" h="422336">
                  <a:moveTo>
                    <a:pt x="6263" y="0"/>
                  </a:moveTo>
                  <a:lnTo>
                    <a:pt x="2795" y="0"/>
                  </a:lnTo>
                  <a:lnTo>
                    <a:pt x="1773" y="726"/>
                  </a:lnTo>
                  <a:lnTo>
                    <a:pt x="1093" y="1935"/>
                  </a:lnTo>
                  <a:lnTo>
                    <a:pt x="638" y="3467"/>
                  </a:lnTo>
                  <a:lnTo>
                    <a:pt x="0" y="26428"/>
                  </a:lnTo>
                  <a:lnTo>
                    <a:pt x="3279" y="57340"/>
                  </a:lnTo>
                  <a:lnTo>
                    <a:pt x="6871" y="80639"/>
                  </a:lnTo>
                  <a:lnTo>
                    <a:pt x="10887" y="106234"/>
                  </a:lnTo>
                  <a:lnTo>
                    <a:pt x="15092" y="134543"/>
                  </a:lnTo>
                  <a:lnTo>
                    <a:pt x="19380" y="165993"/>
                  </a:lnTo>
                  <a:lnTo>
                    <a:pt x="23704" y="198598"/>
                  </a:lnTo>
                  <a:lnTo>
                    <a:pt x="28045" y="230022"/>
                  </a:lnTo>
                  <a:lnTo>
                    <a:pt x="34329" y="260921"/>
                  </a:lnTo>
                  <a:lnTo>
                    <a:pt x="41959" y="290863"/>
                  </a:lnTo>
                  <a:lnTo>
                    <a:pt x="50189" y="318684"/>
                  </a:lnTo>
                  <a:lnTo>
                    <a:pt x="56750" y="341692"/>
                  </a:lnTo>
                  <a:lnTo>
                    <a:pt x="64523" y="369031"/>
                  </a:lnTo>
                  <a:lnTo>
                    <a:pt x="71422" y="387049"/>
                  </a:lnTo>
                  <a:lnTo>
                    <a:pt x="75862" y="393365"/>
                  </a:lnTo>
                  <a:lnTo>
                    <a:pt x="80255" y="396172"/>
                  </a:lnTo>
                  <a:lnTo>
                    <a:pt x="82443" y="396195"/>
                  </a:lnTo>
                  <a:lnTo>
                    <a:pt x="86808" y="394285"/>
                  </a:lnTo>
                  <a:lnTo>
                    <a:pt x="99879" y="362668"/>
                  </a:lnTo>
                  <a:lnTo>
                    <a:pt x="106411" y="348718"/>
                  </a:lnTo>
                  <a:lnTo>
                    <a:pt x="112701" y="341736"/>
                  </a:lnTo>
                  <a:lnTo>
                    <a:pt x="126338" y="333726"/>
                  </a:lnTo>
                  <a:lnTo>
                    <a:pt x="142231" y="324822"/>
                  </a:lnTo>
                  <a:lnTo>
                    <a:pt x="174015" y="294867"/>
                  </a:lnTo>
                  <a:lnTo>
                    <a:pt x="192901" y="267977"/>
                  </a:lnTo>
                  <a:lnTo>
                    <a:pt x="207303" y="238233"/>
                  </a:lnTo>
                  <a:lnTo>
                    <a:pt x="216375" y="212989"/>
                  </a:lnTo>
                  <a:lnTo>
                    <a:pt x="227127" y="187125"/>
                  </a:lnTo>
                  <a:lnTo>
                    <a:pt x="232571" y="161077"/>
                  </a:lnTo>
                  <a:lnTo>
                    <a:pt x="233685" y="130757"/>
                  </a:lnTo>
                  <a:lnTo>
                    <a:pt x="229514" y="108976"/>
                  </a:lnTo>
                  <a:lnTo>
                    <a:pt x="225712" y="102863"/>
                  </a:lnTo>
                  <a:lnTo>
                    <a:pt x="222230" y="103410"/>
                  </a:lnTo>
                  <a:lnTo>
                    <a:pt x="212557" y="109823"/>
                  </a:lnTo>
                  <a:lnTo>
                    <a:pt x="204871" y="121866"/>
                  </a:lnTo>
                  <a:lnTo>
                    <a:pt x="196464" y="148836"/>
                  </a:lnTo>
                  <a:lnTo>
                    <a:pt x="191671" y="172830"/>
                  </a:lnTo>
                  <a:lnTo>
                    <a:pt x="187122" y="200427"/>
                  </a:lnTo>
                  <a:lnTo>
                    <a:pt x="184616" y="229625"/>
                  </a:lnTo>
                  <a:lnTo>
                    <a:pt x="183502" y="260261"/>
                  </a:lnTo>
                  <a:lnTo>
                    <a:pt x="183205" y="276559"/>
                  </a:lnTo>
                  <a:lnTo>
                    <a:pt x="184327" y="308699"/>
                  </a:lnTo>
                  <a:lnTo>
                    <a:pt x="189663" y="337497"/>
                  </a:lnTo>
                  <a:lnTo>
                    <a:pt x="194937" y="362876"/>
                  </a:lnTo>
                  <a:lnTo>
                    <a:pt x="203923" y="393692"/>
                  </a:lnTo>
                  <a:lnTo>
                    <a:pt x="207705" y="401799"/>
                  </a:lnTo>
                  <a:lnTo>
                    <a:pt x="219648" y="414677"/>
                  </a:lnTo>
                  <a:lnTo>
                    <a:pt x="226898" y="420142"/>
                  </a:lnTo>
                  <a:lnTo>
                    <a:pt x="235357" y="422335"/>
                  </a:lnTo>
                  <a:lnTo>
                    <a:pt x="254435" y="420901"/>
                  </a:lnTo>
                  <a:lnTo>
                    <a:pt x="262426" y="417035"/>
                  </a:lnTo>
                  <a:lnTo>
                    <a:pt x="275174" y="404999"/>
                  </a:lnTo>
                  <a:lnTo>
                    <a:pt x="290511" y="378435"/>
                  </a:lnTo>
                  <a:lnTo>
                    <a:pt x="313240" y="3004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7"/>
            <p:cNvSpPr/>
            <p:nvPr/>
          </p:nvSpPr>
          <p:spPr>
            <a:xfrm>
              <a:off x="7080976" y="5094376"/>
              <a:ext cx="351791" cy="375794"/>
            </a:xfrm>
            <a:custGeom>
              <a:avLst/>
              <a:gdLst/>
              <a:ahLst/>
              <a:cxnLst/>
              <a:rect l="0" t="0" r="0" b="0"/>
              <a:pathLst>
                <a:path w="351791" h="375794">
                  <a:moveTo>
                    <a:pt x="5624" y="91578"/>
                  </a:moveTo>
                  <a:lnTo>
                    <a:pt x="2156" y="91578"/>
                  </a:lnTo>
                  <a:lnTo>
                    <a:pt x="0" y="108915"/>
                  </a:lnTo>
                  <a:lnTo>
                    <a:pt x="2828" y="133565"/>
                  </a:lnTo>
                  <a:lnTo>
                    <a:pt x="4795" y="166189"/>
                  </a:lnTo>
                  <a:lnTo>
                    <a:pt x="7191" y="192714"/>
                  </a:lnTo>
                  <a:lnTo>
                    <a:pt x="9949" y="220710"/>
                  </a:lnTo>
                  <a:lnTo>
                    <a:pt x="11175" y="247667"/>
                  </a:lnTo>
                  <a:lnTo>
                    <a:pt x="13655" y="276098"/>
                  </a:lnTo>
                  <a:lnTo>
                    <a:pt x="16450" y="303490"/>
                  </a:lnTo>
                  <a:lnTo>
                    <a:pt x="18750" y="334505"/>
                  </a:lnTo>
                  <a:lnTo>
                    <a:pt x="25661" y="362923"/>
                  </a:lnTo>
                  <a:lnTo>
                    <a:pt x="29769" y="371833"/>
                  </a:lnTo>
                  <a:lnTo>
                    <a:pt x="34014" y="375793"/>
                  </a:lnTo>
                  <a:lnTo>
                    <a:pt x="36162" y="374672"/>
                  </a:lnTo>
                  <a:lnTo>
                    <a:pt x="40484" y="367621"/>
                  </a:lnTo>
                  <a:lnTo>
                    <a:pt x="43530" y="344477"/>
                  </a:lnTo>
                  <a:lnTo>
                    <a:pt x="44243" y="322994"/>
                  </a:lnTo>
                  <a:lnTo>
                    <a:pt x="44559" y="297481"/>
                  </a:lnTo>
                  <a:lnTo>
                    <a:pt x="44700" y="266790"/>
                  </a:lnTo>
                  <a:lnTo>
                    <a:pt x="44762" y="235732"/>
                  </a:lnTo>
                  <a:lnTo>
                    <a:pt x="45515" y="204269"/>
                  </a:lnTo>
                  <a:lnTo>
                    <a:pt x="46732" y="187751"/>
                  </a:lnTo>
                  <a:lnTo>
                    <a:pt x="50020" y="156093"/>
                  </a:lnTo>
                  <a:lnTo>
                    <a:pt x="53900" y="129928"/>
                  </a:lnTo>
                  <a:lnTo>
                    <a:pt x="58043" y="106203"/>
                  </a:lnTo>
                  <a:lnTo>
                    <a:pt x="64456" y="82123"/>
                  </a:lnTo>
                  <a:lnTo>
                    <a:pt x="66616" y="78743"/>
                  </a:lnTo>
                  <a:lnTo>
                    <a:pt x="68783" y="79392"/>
                  </a:lnTo>
                  <a:lnTo>
                    <a:pt x="73125" y="87856"/>
                  </a:lnTo>
                  <a:lnTo>
                    <a:pt x="81826" y="117667"/>
                  </a:lnTo>
                  <a:lnTo>
                    <a:pt x="89081" y="148011"/>
                  </a:lnTo>
                  <a:lnTo>
                    <a:pt x="96177" y="171814"/>
                  </a:lnTo>
                  <a:lnTo>
                    <a:pt x="100298" y="194972"/>
                  </a:lnTo>
                  <a:lnTo>
                    <a:pt x="102855" y="217360"/>
                  </a:lnTo>
                  <a:lnTo>
                    <a:pt x="108375" y="248912"/>
                  </a:lnTo>
                  <a:lnTo>
                    <a:pt x="114807" y="277879"/>
                  </a:lnTo>
                  <a:lnTo>
                    <a:pt x="115423" y="283269"/>
                  </a:lnTo>
                  <a:lnTo>
                    <a:pt x="117287" y="287590"/>
                  </a:lnTo>
                  <a:lnTo>
                    <a:pt x="123227" y="294325"/>
                  </a:lnTo>
                  <a:lnTo>
                    <a:pt x="125392" y="294960"/>
                  </a:lnTo>
                  <a:lnTo>
                    <a:pt x="126834" y="293932"/>
                  </a:lnTo>
                  <a:lnTo>
                    <a:pt x="132619" y="278385"/>
                  </a:lnTo>
                  <a:lnTo>
                    <a:pt x="135175" y="250222"/>
                  </a:lnTo>
                  <a:lnTo>
                    <a:pt x="135773" y="224740"/>
                  </a:lnTo>
                  <a:lnTo>
                    <a:pt x="136039" y="195755"/>
                  </a:lnTo>
                  <a:lnTo>
                    <a:pt x="136157" y="163521"/>
                  </a:lnTo>
                  <a:lnTo>
                    <a:pt x="138145" y="133713"/>
                  </a:lnTo>
                  <a:lnTo>
                    <a:pt x="141448" y="106676"/>
                  </a:lnTo>
                  <a:lnTo>
                    <a:pt x="147387" y="76861"/>
                  </a:lnTo>
                  <a:lnTo>
                    <a:pt x="149482" y="75235"/>
                  </a:lnTo>
                  <a:lnTo>
                    <a:pt x="151603" y="76329"/>
                  </a:lnTo>
                  <a:lnTo>
                    <a:pt x="153961" y="85285"/>
                  </a:lnTo>
                  <a:lnTo>
                    <a:pt x="157223" y="110517"/>
                  </a:lnTo>
                  <a:lnTo>
                    <a:pt x="160813" y="133379"/>
                  </a:lnTo>
                  <a:lnTo>
                    <a:pt x="164827" y="158053"/>
                  </a:lnTo>
                  <a:lnTo>
                    <a:pt x="171167" y="189491"/>
                  </a:lnTo>
                  <a:lnTo>
                    <a:pt x="181110" y="220657"/>
                  </a:lnTo>
                  <a:lnTo>
                    <a:pt x="197472" y="251817"/>
                  </a:lnTo>
                  <a:lnTo>
                    <a:pt x="210352" y="263556"/>
                  </a:lnTo>
                  <a:lnTo>
                    <a:pt x="219018" y="269129"/>
                  </a:lnTo>
                  <a:lnTo>
                    <a:pt x="225538" y="268728"/>
                  </a:lnTo>
                  <a:lnTo>
                    <a:pt x="242458" y="262477"/>
                  </a:lnTo>
                  <a:lnTo>
                    <a:pt x="261984" y="246718"/>
                  </a:lnTo>
                  <a:lnTo>
                    <a:pt x="282309" y="216673"/>
                  </a:lnTo>
                  <a:lnTo>
                    <a:pt x="298787" y="189925"/>
                  </a:lnTo>
                  <a:lnTo>
                    <a:pt x="305978" y="167220"/>
                  </a:lnTo>
                  <a:lnTo>
                    <a:pt x="311593" y="142614"/>
                  </a:lnTo>
                  <a:lnTo>
                    <a:pt x="316508" y="117889"/>
                  </a:lnTo>
                  <a:lnTo>
                    <a:pt x="321111" y="94805"/>
                  </a:lnTo>
                  <a:lnTo>
                    <a:pt x="323639" y="70515"/>
                  </a:lnTo>
                  <a:lnTo>
                    <a:pt x="324764" y="46657"/>
                  </a:lnTo>
                  <a:lnTo>
                    <a:pt x="324672" y="17630"/>
                  </a:lnTo>
                  <a:lnTo>
                    <a:pt x="322078" y="2107"/>
                  </a:lnTo>
                  <a:lnTo>
                    <a:pt x="319644" y="0"/>
                  </a:lnTo>
                  <a:lnTo>
                    <a:pt x="316571" y="1497"/>
                  </a:lnTo>
                  <a:lnTo>
                    <a:pt x="313070" y="5398"/>
                  </a:lnTo>
                  <a:lnTo>
                    <a:pt x="304676" y="28226"/>
                  </a:lnTo>
                  <a:lnTo>
                    <a:pt x="299886" y="49632"/>
                  </a:lnTo>
                  <a:lnTo>
                    <a:pt x="296064" y="74388"/>
                  </a:lnTo>
                  <a:lnTo>
                    <a:pt x="294365" y="102322"/>
                  </a:lnTo>
                  <a:lnTo>
                    <a:pt x="293610" y="129736"/>
                  </a:lnTo>
                  <a:lnTo>
                    <a:pt x="293275" y="155709"/>
                  </a:lnTo>
                  <a:lnTo>
                    <a:pt x="293126" y="179347"/>
                  </a:lnTo>
                  <a:lnTo>
                    <a:pt x="296509" y="209588"/>
                  </a:lnTo>
                  <a:lnTo>
                    <a:pt x="302062" y="224098"/>
                  </a:lnTo>
                  <a:lnTo>
                    <a:pt x="309367" y="234658"/>
                  </a:lnTo>
                  <a:lnTo>
                    <a:pt x="317454" y="241771"/>
                  </a:lnTo>
                  <a:lnTo>
                    <a:pt x="322368" y="243232"/>
                  </a:lnTo>
                  <a:lnTo>
                    <a:pt x="351790" y="2352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78"/>
            <p:cNvSpPr/>
            <p:nvPr/>
          </p:nvSpPr>
          <p:spPr>
            <a:xfrm>
              <a:off x="7507676" y="5065378"/>
              <a:ext cx="160222" cy="270800"/>
            </a:xfrm>
            <a:custGeom>
              <a:avLst/>
              <a:gdLst/>
              <a:ahLst/>
              <a:cxnLst/>
              <a:rect l="0" t="0" r="0" b="0"/>
              <a:pathLst>
                <a:path w="160222" h="270800">
                  <a:moveTo>
                    <a:pt x="3466" y="22604"/>
                  </a:moveTo>
                  <a:lnTo>
                    <a:pt x="0" y="33007"/>
                  </a:lnTo>
                  <a:lnTo>
                    <a:pt x="232" y="43919"/>
                  </a:lnTo>
                  <a:lnTo>
                    <a:pt x="2828" y="75599"/>
                  </a:lnTo>
                  <a:lnTo>
                    <a:pt x="3277" y="106201"/>
                  </a:lnTo>
                  <a:lnTo>
                    <a:pt x="3383" y="131363"/>
                  </a:lnTo>
                  <a:lnTo>
                    <a:pt x="4155" y="158753"/>
                  </a:lnTo>
                  <a:lnTo>
                    <a:pt x="6917" y="185441"/>
                  </a:lnTo>
                  <a:lnTo>
                    <a:pt x="9085" y="218011"/>
                  </a:lnTo>
                  <a:lnTo>
                    <a:pt x="15032" y="249083"/>
                  </a:lnTo>
                  <a:lnTo>
                    <a:pt x="19010" y="260180"/>
                  </a:lnTo>
                  <a:lnTo>
                    <a:pt x="21085" y="262994"/>
                  </a:lnTo>
                  <a:lnTo>
                    <a:pt x="23195" y="264144"/>
                  </a:lnTo>
                  <a:lnTo>
                    <a:pt x="25328" y="264185"/>
                  </a:lnTo>
                  <a:lnTo>
                    <a:pt x="29633" y="254555"/>
                  </a:lnTo>
                  <a:lnTo>
                    <a:pt x="36136" y="228733"/>
                  </a:lnTo>
                  <a:lnTo>
                    <a:pt x="40723" y="196166"/>
                  </a:lnTo>
                  <a:lnTo>
                    <a:pt x="42522" y="170862"/>
                  </a:lnTo>
                  <a:lnTo>
                    <a:pt x="45741" y="142684"/>
                  </a:lnTo>
                  <a:lnTo>
                    <a:pt x="47654" y="113227"/>
                  </a:lnTo>
                  <a:lnTo>
                    <a:pt x="49231" y="84652"/>
                  </a:lnTo>
                  <a:lnTo>
                    <a:pt x="52352" y="59858"/>
                  </a:lnTo>
                  <a:lnTo>
                    <a:pt x="54721" y="28966"/>
                  </a:lnTo>
                  <a:lnTo>
                    <a:pt x="61253" y="0"/>
                  </a:lnTo>
                  <a:lnTo>
                    <a:pt x="62311" y="1003"/>
                  </a:lnTo>
                  <a:lnTo>
                    <a:pt x="73332" y="31559"/>
                  </a:lnTo>
                  <a:lnTo>
                    <a:pt x="79725" y="60173"/>
                  </a:lnTo>
                  <a:lnTo>
                    <a:pt x="84047" y="83571"/>
                  </a:lnTo>
                  <a:lnTo>
                    <a:pt x="90322" y="108483"/>
                  </a:lnTo>
                  <a:lnTo>
                    <a:pt x="97223" y="134071"/>
                  </a:lnTo>
                  <a:lnTo>
                    <a:pt x="102710" y="159957"/>
                  </a:lnTo>
                  <a:lnTo>
                    <a:pt x="109502" y="184041"/>
                  </a:lnTo>
                  <a:lnTo>
                    <a:pt x="119552" y="216064"/>
                  </a:lnTo>
                  <a:lnTo>
                    <a:pt x="129060" y="240067"/>
                  </a:lnTo>
                  <a:lnTo>
                    <a:pt x="136937" y="250609"/>
                  </a:lnTo>
                  <a:lnTo>
                    <a:pt x="160221" y="2707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79"/>
            <p:cNvSpPr/>
            <p:nvPr/>
          </p:nvSpPr>
          <p:spPr>
            <a:xfrm>
              <a:off x="7687759" y="4917743"/>
              <a:ext cx="83533" cy="341737"/>
            </a:xfrm>
            <a:custGeom>
              <a:avLst/>
              <a:gdLst/>
              <a:ahLst/>
              <a:cxnLst/>
              <a:rect l="0" t="0" r="0" b="0"/>
              <a:pathLst>
                <a:path w="83533" h="341737">
                  <a:moveTo>
                    <a:pt x="6264" y="39611"/>
                  </a:moveTo>
                  <a:lnTo>
                    <a:pt x="5538" y="28457"/>
                  </a:lnTo>
                  <a:lnTo>
                    <a:pt x="135" y="0"/>
                  </a:lnTo>
                  <a:lnTo>
                    <a:pt x="0" y="141"/>
                  </a:lnTo>
                  <a:lnTo>
                    <a:pt x="5000" y="25713"/>
                  </a:lnTo>
                  <a:lnTo>
                    <a:pt x="10888" y="52346"/>
                  </a:lnTo>
                  <a:lnTo>
                    <a:pt x="15093" y="75026"/>
                  </a:lnTo>
                  <a:lnTo>
                    <a:pt x="19381" y="101555"/>
                  </a:lnTo>
                  <a:lnTo>
                    <a:pt x="24431" y="129553"/>
                  </a:lnTo>
                  <a:lnTo>
                    <a:pt x="31513" y="156511"/>
                  </a:lnTo>
                  <a:lnTo>
                    <a:pt x="37564" y="184942"/>
                  </a:lnTo>
                  <a:lnTo>
                    <a:pt x="43398" y="213786"/>
                  </a:lnTo>
                  <a:lnTo>
                    <a:pt x="50828" y="241119"/>
                  </a:lnTo>
                  <a:lnTo>
                    <a:pt x="57034" y="265846"/>
                  </a:lnTo>
                  <a:lnTo>
                    <a:pt x="66544" y="298232"/>
                  </a:lnTo>
                  <a:lnTo>
                    <a:pt x="75824" y="328247"/>
                  </a:lnTo>
                  <a:lnTo>
                    <a:pt x="80900" y="340024"/>
                  </a:lnTo>
                  <a:lnTo>
                    <a:pt x="82147" y="341486"/>
                  </a:lnTo>
                  <a:lnTo>
                    <a:pt x="82978" y="341736"/>
                  </a:lnTo>
                  <a:lnTo>
                    <a:pt x="83532" y="341176"/>
                  </a:lnTo>
                  <a:lnTo>
                    <a:pt x="83175" y="340077"/>
                  </a:lnTo>
                  <a:lnTo>
                    <a:pt x="78110" y="3335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80"/>
            <p:cNvSpPr/>
            <p:nvPr/>
          </p:nvSpPr>
          <p:spPr>
            <a:xfrm>
              <a:off x="7678766" y="5081451"/>
              <a:ext cx="158949" cy="52253"/>
            </a:xfrm>
            <a:custGeom>
              <a:avLst/>
              <a:gdLst/>
              <a:ahLst/>
              <a:cxnLst/>
              <a:rect l="0" t="0" r="0" b="0"/>
              <a:pathLst>
                <a:path w="158949" h="52253">
                  <a:moveTo>
                    <a:pt x="28319" y="52252"/>
                  </a:moveTo>
                  <a:lnTo>
                    <a:pt x="3790" y="40954"/>
                  </a:lnTo>
                  <a:lnTo>
                    <a:pt x="1081" y="40366"/>
                  </a:lnTo>
                  <a:lnTo>
                    <a:pt x="0" y="39248"/>
                  </a:lnTo>
                  <a:lnTo>
                    <a:pt x="6" y="37776"/>
                  </a:lnTo>
                  <a:lnTo>
                    <a:pt x="736" y="36071"/>
                  </a:lnTo>
                  <a:lnTo>
                    <a:pt x="8696" y="30201"/>
                  </a:lnTo>
                  <a:lnTo>
                    <a:pt x="40758" y="17228"/>
                  </a:lnTo>
                  <a:lnTo>
                    <a:pt x="63602" y="11770"/>
                  </a:lnTo>
                  <a:lnTo>
                    <a:pt x="90541" y="4616"/>
                  </a:lnTo>
                  <a:lnTo>
                    <a:pt x="15894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623888" y="2484438"/>
            <a:ext cx="2946400" cy="466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Aft>
                <a:spcPts val="200"/>
              </a:spcAft>
            </a:pPr>
            <a:r>
              <a:rPr lang="en-GB" b="1">
                <a:latin typeface="Arial" charset="0"/>
              </a:rPr>
              <a:t>CARBON DIOXIDE</a:t>
            </a:r>
            <a:endParaRPr lang="en-GB" sz="1800" b="1">
              <a:latin typeface="Arial" charset="0"/>
            </a:endParaRP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3821113" y="3232150"/>
            <a:ext cx="2068512" cy="466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Aft>
                <a:spcPts val="200"/>
              </a:spcAft>
            </a:pPr>
            <a:r>
              <a:rPr lang="en-GB" b="1">
                <a:latin typeface="Arial" charset="0"/>
              </a:rPr>
              <a:t>AMMONIA</a:t>
            </a:r>
            <a:endParaRPr lang="en-GB" sz="18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604838" y="4203700"/>
            <a:ext cx="2998787" cy="466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Aft>
                <a:spcPts val="200"/>
              </a:spcAft>
            </a:pPr>
            <a:r>
              <a:rPr lang="en-GB" b="1">
                <a:latin typeface="Arial" charset="0"/>
              </a:rPr>
              <a:t>WATER (VAPOUR)</a:t>
            </a: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641350" y="5429250"/>
            <a:ext cx="1276350" cy="466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Aft>
                <a:spcPts val="200"/>
              </a:spcAft>
            </a:pPr>
            <a:r>
              <a:rPr lang="en-GB" b="1">
                <a:latin typeface="Arial" charset="0"/>
              </a:rPr>
              <a:t>AIR</a:t>
            </a:r>
          </a:p>
        </p:txBody>
      </p:sp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6507163" y="3957638"/>
            <a:ext cx="1833562" cy="466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Aft>
                <a:spcPts val="200"/>
              </a:spcAft>
            </a:pPr>
            <a:r>
              <a:rPr lang="en-GB" b="1">
                <a:latin typeface="Arial" charset="0"/>
              </a:rPr>
              <a:t>OXYGEN</a:t>
            </a:r>
            <a:endParaRPr lang="en-GB" sz="1800" b="1">
              <a:latin typeface="Arial" charset="0"/>
            </a:endParaRPr>
          </a:p>
        </p:txBody>
      </p:sp>
      <p:sp>
        <p:nvSpPr>
          <p:cNvPr id="156682" name="Text Box 10"/>
          <p:cNvSpPr txBox="1">
            <a:spLocks noChangeArrowheads="1"/>
          </p:cNvSpPr>
          <p:nvPr/>
        </p:nvSpPr>
        <p:spPr bwMode="auto">
          <a:xfrm>
            <a:off x="6418263" y="5048250"/>
            <a:ext cx="1833562" cy="466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Aft>
                <a:spcPts val="200"/>
              </a:spcAft>
            </a:pPr>
            <a:r>
              <a:rPr lang="en-GB" b="1">
                <a:latin typeface="Arial" charset="0"/>
              </a:rPr>
              <a:t>ARGON</a:t>
            </a:r>
            <a:endParaRPr lang="en-GB" sz="1800" b="1">
              <a:latin typeface="Arial" charset="0"/>
            </a:endParaRPr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5957888" y="2438400"/>
            <a:ext cx="2068512" cy="466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Aft>
                <a:spcPts val="200"/>
              </a:spcAft>
            </a:pPr>
            <a:r>
              <a:rPr lang="en-GB" b="1">
                <a:latin typeface="Arial" charset="0"/>
              </a:rPr>
              <a:t>NITROGEN</a:t>
            </a:r>
            <a:endParaRPr lang="en-GB" sz="18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56684" name="Text Box 12"/>
          <p:cNvSpPr txBox="1">
            <a:spLocks noChangeArrowheads="1"/>
          </p:cNvSpPr>
          <p:nvPr/>
        </p:nvSpPr>
        <p:spPr bwMode="auto">
          <a:xfrm>
            <a:off x="3733800" y="5505450"/>
            <a:ext cx="2295525" cy="466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Aft>
                <a:spcPts val="200"/>
              </a:spcAft>
            </a:pPr>
            <a:r>
              <a:rPr lang="en-GB" b="1">
                <a:latin typeface="Arial" charset="0"/>
              </a:rPr>
              <a:t>HYDROGEN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52400" y="609600"/>
            <a:ext cx="878998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Aft>
                <a:spcPts val="200"/>
              </a:spcAft>
            </a:pPr>
            <a:r>
              <a:rPr lang="en-GB" sz="2500" b="1" dirty="0" smtClean="0">
                <a:latin typeface="Arial" charset="0"/>
              </a:rPr>
              <a:t>Write whether each of the following is an </a:t>
            </a:r>
            <a:r>
              <a:rPr lang="en-GB" sz="2500" b="1" dirty="0" smtClean="0">
                <a:solidFill>
                  <a:srgbClr val="000066"/>
                </a:solidFill>
                <a:latin typeface="Arial" charset="0"/>
              </a:rPr>
              <a:t>ELEMENT</a:t>
            </a:r>
            <a:r>
              <a:rPr lang="en-GB" sz="2500" b="1" dirty="0" smtClean="0">
                <a:latin typeface="Arial" charset="0"/>
              </a:rPr>
              <a:t>, COMPOUND or </a:t>
            </a:r>
            <a:r>
              <a:rPr lang="en-GB" sz="2500" b="1" dirty="0" smtClean="0">
                <a:solidFill>
                  <a:srgbClr val="990033"/>
                </a:solidFill>
                <a:latin typeface="Arial" charset="0"/>
              </a:rPr>
              <a:t>MIXTURE</a:t>
            </a:r>
            <a:endParaRPr lang="en-GB" sz="2500" b="1" dirty="0">
              <a:solidFill>
                <a:srgbClr val="990033"/>
              </a:solidFill>
              <a:latin typeface="Arial" charset="0"/>
            </a:endParaRPr>
          </a:p>
        </p:txBody>
      </p:sp>
      <p:pic>
        <p:nvPicPr>
          <p:cNvPr id="15" name="Picture 1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grpSp>
        <p:nvGrpSpPr>
          <p:cNvPr id="48" name="SMARTInkShape-Group17"/>
          <p:cNvGrpSpPr/>
          <p:nvPr/>
        </p:nvGrpSpPr>
        <p:grpSpPr>
          <a:xfrm>
            <a:off x="5056936" y="2932612"/>
            <a:ext cx="1298145" cy="426612"/>
            <a:chOff x="5056936" y="2932612"/>
            <a:chExt cx="1298145" cy="426612"/>
          </a:xfrm>
        </p:grpSpPr>
        <p:sp>
          <p:nvSpPr>
            <p:cNvPr id="40" name="SMARTInkShape-113"/>
            <p:cNvSpPr/>
            <p:nvPr/>
          </p:nvSpPr>
          <p:spPr>
            <a:xfrm>
              <a:off x="6271563" y="2938079"/>
              <a:ext cx="83518" cy="196183"/>
            </a:xfrm>
            <a:custGeom>
              <a:avLst/>
              <a:gdLst/>
              <a:ahLst/>
              <a:cxnLst/>
              <a:rect l="0" t="0" r="0" b="0"/>
              <a:pathLst>
                <a:path w="83518" h="196183">
                  <a:moveTo>
                    <a:pt x="50860" y="85973"/>
                  </a:moveTo>
                  <a:lnTo>
                    <a:pt x="47392" y="85973"/>
                  </a:lnTo>
                  <a:lnTo>
                    <a:pt x="43755" y="89843"/>
                  </a:lnTo>
                  <a:lnTo>
                    <a:pt x="24110" y="118244"/>
                  </a:lnTo>
                  <a:lnTo>
                    <a:pt x="10660" y="149920"/>
                  </a:lnTo>
                  <a:lnTo>
                    <a:pt x="698" y="176659"/>
                  </a:lnTo>
                  <a:lnTo>
                    <a:pt x="0" y="181265"/>
                  </a:lnTo>
                  <a:lnTo>
                    <a:pt x="989" y="185786"/>
                  </a:lnTo>
                  <a:lnTo>
                    <a:pt x="5956" y="194681"/>
                  </a:lnTo>
                  <a:lnTo>
                    <a:pt x="9313" y="196182"/>
                  </a:lnTo>
                  <a:lnTo>
                    <a:pt x="13002" y="195731"/>
                  </a:lnTo>
                  <a:lnTo>
                    <a:pt x="20972" y="191360"/>
                  </a:lnTo>
                  <a:lnTo>
                    <a:pt x="32891" y="180738"/>
                  </a:lnTo>
                  <a:lnTo>
                    <a:pt x="53657" y="149611"/>
                  </a:lnTo>
                  <a:lnTo>
                    <a:pt x="68641" y="119804"/>
                  </a:lnTo>
                  <a:lnTo>
                    <a:pt x="73276" y="105363"/>
                  </a:lnTo>
                  <a:lnTo>
                    <a:pt x="75887" y="80913"/>
                  </a:lnTo>
                  <a:lnTo>
                    <a:pt x="76769" y="48580"/>
                  </a:lnTo>
                  <a:lnTo>
                    <a:pt x="76943" y="17545"/>
                  </a:lnTo>
                  <a:lnTo>
                    <a:pt x="76980" y="0"/>
                  </a:lnTo>
                  <a:lnTo>
                    <a:pt x="76982" y="355"/>
                  </a:lnTo>
                  <a:lnTo>
                    <a:pt x="72496" y="19470"/>
                  </a:lnTo>
                  <a:lnTo>
                    <a:pt x="71361" y="42143"/>
                  </a:lnTo>
                  <a:lnTo>
                    <a:pt x="74190" y="73067"/>
                  </a:lnTo>
                  <a:lnTo>
                    <a:pt x="83517" y="1251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14"/>
            <p:cNvSpPr/>
            <p:nvPr/>
          </p:nvSpPr>
          <p:spPr>
            <a:xfrm>
              <a:off x="6119949" y="3037114"/>
              <a:ext cx="91440" cy="109106"/>
            </a:xfrm>
            <a:custGeom>
              <a:avLst/>
              <a:gdLst/>
              <a:ahLst/>
              <a:cxnLst/>
              <a:rect l="0" t="0" r="0" b="0"/>
              <a:pathLst>
                <a:path w="91440" h="109106">
                  <a:moveTo>
                    <a:pt x="0" y="0"/>
                  </a:moveTo>
                  <a:lnTo>
                    <a:pt x="3468" y="3468"/>
                  </a:lnTo>
                  <a:lnTo>
                    <a:pt x="5623" y="16025"/>
                  </a:lnTo>
                  <a:lnTo>
                    <a:pt x="6262" y="43937"/>
                  </a:lnTo>
                  <a:lnTo>
                    <a:pt x="9919" y="72850"/>
                  </a:lnTo>
                  <a:lnTo>
                    <a:pt x="12787" y="104522"/>
                  </a:lnTo>
                  <a:lnTo>
                    <a:pt x="12981" y="109105"/>
                  </a:lnTo>
                  <a:lnTo>
                    <a:pt x="13008" y="109022"/>
                  </a:lnTo>
                  <a:lnTo>
                    <a:pt x="18272" y="79649"/>
                  </a:lnTo>
                  <a:lnTo>
                    <a:pt x="26294" y="49412"/>
                  </a:lnTo>
                  <a:lnTo>
                    <a:pt x="34867" y="29032"/>
                  </a:lnTo>
                  <a:lnTo>
                    <a:pt x="43074" y="21854"/>
                  </a:lnTo>
                  <a:lnTo>
                    <a:pt x="48310" y="18923"/>
                  </a:lnTo>
                  <a:lnTo>
                    <a:pt x="53252" y="18421"/>
                  </a:lnTo>
                  <a:lnTo>
                    <a:pt x="62614" y="21734"/>
                  </a:lnTo>
                  <a:lnTo>
                    <a:pt x="72577" y="28292"/>
                  </a:lnTo>
                  <a:lnTo>
                    <a:pt x="82446" y="56416"/>
                  </a:lnTo>
                  <a:lnTo>
                    <a:pt x="91439" y="849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15"/>
            <p:cNvSpPr/>
            <p:nvPr/>
          </p:nvSpPr>
          <p:spPr>
            <a:xfrm>
              <a:off x="5964556" y="3082834"/>
              <a:ext cx="83548" cy="84219"/>
            </a:xfrm>
            <a:custGeom>
              <a:avLst/>
              <a:gdLst/>
              <a:ahLst/>
              <a:cxnLst/>
              <a:rect l="0" t="0" r="0" b="0"/>
              <a:pathLst>
                <a:path w="83548" h="84219">
                  <a:moveTo>
                    <a:pt x="5171" y="0"/>
                  </a:moveTo>
                  <a:lnTo>
                    <a:pt x="1702" y="0"/>
                  </a:lnTo>
                  <a:lnTo>
                    <a:pt x="0" y="7741"/>
                  </a:lnTo>
                  <a:lnTo>
                    <a:pt x="2374" y="39831"/>
                  </a:lnTo>
                  <a:lnTo>
                    <a:pt x="10558" y="66194"/>
                  </a:lnTo>
                  <a:lnTo>
                    <a:pt x="17482" y="78768"/>
                  </a:lnTo>
                  <a:lnTo>
                    <a:pt x="22087" y="82267"/>
                  </a:lnTo>
                  <a:lnTo>
                    <a:pt x="27333" y="83873"/>
                  </a:lnTo>
                  <a:lnTo>
                    <a:pt x="33008" y="84218"/>
                  </a:lnTo>
                  <a:lnTo>
                    <a:pt x="45119" y="78796"/>
                  </a:lnTo>
                  <a:lnTo>
                    <a:pt x="83547" y="457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16"/>
            <p:cNvSpPr/>
            <p:nvPr/>
          </p:nvSpPr>
          <p:spPr>
            <a:xfrm>
              <a:off x="5823129" y="3004457"/>
              <a:ext cx="110235" cy="176687"/>
            </a:xfrm>
            <a:custGeom>
              <a:avLst/>
              <a:gdLst/>
              <a:ahLst/>
              <a:cxnLst/>
              <a:rect l="0" t="0" r="0" b="0"/>
              <a:pathLst>
                <a:path w="110235" h="176687">
                  <a:moveTo>
                    <a:pt x="74751" y="0"/>
                  </a:moveTo>
                  <a:lnTo>
                    <a:pt x="63776" y="14846"/>
                  </a:lnTo>
                  <a:lnTo>
                    <a:pt x="44682" y="44782"/>
                  </a:lnTo>
                  <a:lnTo>
                    <a:pt x="31424" y="76875"/>
                  </a:lnTo>
                  <a:lnTo>
                    <a:pt x="19741" y="102525"/>
                  </a:lnTo>
                  <a:lnTo>
                    <a:pt x="8538" y="127785"/>
                  </a:lnTo>
                  <a:lnTo>
                    <a:pt x="180" y="159444"/>
                  </a:lnTo>
                  <a:lnTo>
                    <a:pt x="0" y="169077"/>
                  </a:lnTo>
                  <a:lnTo>
                    <a:pt x="969" y="173678"/>
                  </a:lnTo>
                  <a:lnTo>
                    <a:pt x="4517" y="176020"/>
                  </a:lnTo>
                  <a:lnTo>
                    <a:pt x="16200" y="176686"/>
                  </a:lnTo>
                  <a:lnTo>
                    <a:pt x="32164" y="172981"/>
                  </a:lnTo>
                  <a:lnTo>
                    <a:pt x="64753" y="149585"/>
                  </a:lnTo>
                  <a:lnTo>
                    <a:pt x="91725" y="120880"/>
                  </a:lnTo>
                  <a:lnTo>
                    <a:pt x="102762" y="107420"/>
                  </a:lnTo>
                  <a:lnTo>
                    <a:pt x="109957" y="89436"/>
                  </a:lnTo>
                  <a:lnTo>
                    <a:pt x="110234" y="77487"/>
                  </a:lnTo>
                  <a:lnTo>
                    <a:pt x="100876" y="391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17"/>
            <p:cNvSpPr/>
            <p:nvPr/>
          </p:nvSpPr>
          <p:spPr>
            <a:xfrm>
              <a:off x="5682351" y="3003728"/>
              <a:ext cx="138245" cy="355496"/>
            </a:xfrm>
            <a:custGeom>
              <a:avLst/>
              <a:gdLst/>
              <a:ahLst/>
              <a:cxnLst/>
              <a:rect l="0" t="0" r="0" b="0"/>
              <a:pathLst>
                <a:path w="138245" h="355496">
                  <a:moveTo>
                    <a:pt x="19586" y="235860"/>
                  </a:moveTo>
                  <a:lnTo>
                    <a:pt x="15098" y="261207"/>
                  </a:lnTo>
                  <a:lnTo>
                    <a:pt x="11523" y="292984"/>
                  </a:lnTo>
                  <a:lnTo>
                    <a:pt x="8004" y="317616"/>
                  </a:lnTo>
                  <a:lnTo>
                    <a:pt x="6719" y="348254"/>
                  </a:lnTo>
                  <a:lnTo>
                    <a:pt x="6610" y="354272"/>
                  </a:lnTo>
                  <a:lnTo>
                    <a:pt x="7307" y="355441"/>
                  </a:lnTo>
                  <a:lnTo>
                    <a:pt x="8497" y="355495"/>
                  </a:lnTo>
                  <a:lnTo>
                    <a:pt x="10016" y="354805"/>
                  </a:lnTo>
                  <a:lnTo>
                    <a:pt x="10303" y="353620"/>
                  </a:lnTo>
                  <a:lnTo>
                    <a:pt x="5549" y="332956"/>
                  </a:lnTo>
                  <a:lnTo>
                    <a:pt x="2463" y="308042"/>
                  </a:lnTo>
                  <a:lnTo>
                    <a:pt x="1089" y="284875"/>
                  </a:lnTo>
                  <a:lnTo>
                    <a:pt x="479" y="260548"/>
                  </a:lnTo>
                  <a:lnTo>
                    <a:pt x="209" y="235221"/>
                  </a:lnTo>
                  <a:lnTo>
                    <a:pt x="88" y="209450"/>
                  </a:lnTo>
                  <a:lnTo>
                    <a:pt x="35" y="181547"/>
                  </a:lnTo>
                  <a:lnTo>
                    <a:pt x="10" y="153665"/>
                  </a:lnTo>
                  <a:lnTo>
                    <a:pt x="0" y="129176"/>
                  </a:lnTo>
                  <a:lnTo>
                    <a:pt x="1930" y="106198"/>
                  </a:lnTo>
                  <a:lnTo>
                    <a:pt x="7097" y="74796"/>
                  </a:lnTo>
                  <a:lnTo>
                    <a:pt x="13225" y="49043"/>
                  </a:lnTo>
                  <a:lnTo>
                    <a:pt x="18211" y="35265"/>
                  </a:lnTo>
                  <a:lnTo>
                    <a:pt x="33928" y="9972"/>
                  </a:lnTo>
                  <a:lnTo>
                    <a:pt x="44587" y="2902"/>
                  </a:lnTo>
                  <a:lnTo>
                    <a:pt x="51493" y="0"/>
                  </a:lnTo>
                  <a:lnTo>
                    <a:pt x="68843" y="647"/>
                  </a:lnTo>
                  <a:lnTo>
                    <a:pt x="99146" y="9421"/>
                  </a:lnTo>
                  <a:lnTo>
                    <a:pt x="109617" y="17655"/>
                  </a:lnTo>
                  <a:lnTo>
                    <a:pt x="128123" y="43195"/>
                  </a:lnTo>
                  <a:lnTo>
                    <a:pt x="135800" y="57582"/>
                  </a:lnTo>
                  <a:lnTo>
                    <a:pt x="138244" y="73652"/>
                  </a:lnTo>
                  <a:lnTo>
                    <a:pt x="136186" y="89745"/>
                  </a:lnTo>
                  <a:lnTo>
                    <a:pt x="123038" y="117816"/>
                  </a:lnTo>
                  <a:lnTo>
                    <a:pt x="106463" y="140859"/>
                  </a:lnTo>
                  <a:lnTo>
                    <a:pt x="74905" y="168248"/>
                  </a:lnTo>
                  <a:lnTo>
                    <a:pt x="32649" y="1770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18"/>
            <p:cNvSpPr/>
            <p:nvPr/>
          </p:nvSpPr>
          <p:spPr>
            <a:xfrm>
              <a:off x="5453743" y="2965679"/>
              <a:ext cx="182881" cy="189002"/>
            </a:xfrm>
            <a:custGeom>
              <a:avLst/>
              <a:gdLst/>
              <a:ahLst/>
              <a:cxnLst/>
              <a:rect l="0" t="0" r="0" b="0"/>
              <a:pathLst>
                <a:path w="182881" h="189002">
                  <a:moveTo>
                    <a:pt x="0" y="38778"/>
                  </a:moveTo>
                  <a:lnTo>
                    <a:pt x="4488" y="70050"/>
                  </a:lnTo>
                  <a:lnTo>
                    <a:pt x="6128" y="102314"/>
                  </a:lnTo>
                  <a:lnTo>
                    <a:pt x="6452" y="129867"/>
                  </a:lnTo>
                  <a:lnTo>
                    <a:pt x="901" y="162441"/>
                  </a:lnTo>
                  <a:lnTo>
                    <a:pt x="601" y="162586"/>
                  </a:lnTo>
                  <a:lnTo>
                    <a:pt x="267" y="156941"/>
                  </a:lnTo>
                  <a:lnTo>
                    <a:pt x="5204" y="127501"/>
                  </a:lnTo>
                  <a:lnTo>
                    <a:pt x="10008" y="101352"/>
                  </a:lnTo>
                  <a:lnTo>
                    <a:pt x="18689" y="70623"/>
                  </a:lnTo>
                  <a:lnTo>
                    <a:pt x="25857" y="42408"/>
                  </a:lnTo>
                  <a:lnTo>
                    <a:pt x="38249" y="13369"/>
                  </a:lnTo>
                  <a:lnTo>
                    <a:pt x="46270" y="3779"/>
                  </a:lnTo>
                  <a:lnTo>
                    <a:pt x="50440" y="205"/>
                  </a:lnTo>
                  <a:lnTo>
                    <a:pt x="53947" y="0"/>
                  </a:lnTo>
                  <a:lnTo>
                    <a:pt x="57011" y="2040"/>
                  </a:lnTo>
                  <a:lnTo>
                    <a:pt x="67142" y="17491"/>
                  </a:lnTo>
                  <a:lnTo>
                    <a:pt x="78330" y="45946"/>
                  </a:lnTo>
                  <a:lnTo>
                    <a:pt x="87077" y="78496"/>
                  </a:lnTo>
                  <a:lnTo>
                    <a:pt x="90578" y="107987"/>
                  </a:lnTo>
                  <a:lnTo>
                    <a:pt x="91057" y="116225"/>
                  </a:lnTo>
                  <a:lnTo>
                    <a:pt x="91910" y="118712"/>
                  </a:lnTo>
                  <a:lnTo>
                    <a:pt x="93204" y="120371"/>
                  </a:lnTo>
                  <a:lnTo>
                    <a:pt x="94793" y="121476"/>
                  </a:lnTo>
                  <a:lnTo>
                    <a:pt x="95853" y="120761"/>
                  </a:lnTo>
                  <a:lnTo>
                    <a:pt x="97030" y="116097"/>
                  </a:lnTo>
                  <a:lnTo>
                    <a:pt x="99783" y="84861"/>
                  </a:lnTo>
                  <a:lnTo>
                    <a:pt x="103569" y="58444"/>
                  </a:lnTo>
                  <a:lnTo>
                    <a:pt x="111485" y="27660"/>
                  </a:lnTo>
                  <a:lnTo>
                    <a:pt x="115588" y="19322"/>
                  </a:lnTo>
                  <a:lnTo>
                    <a:pt x="119832" y="15617"/>
                  </a:lnTo>
                  <a:lnTo>
                    <a:pt x="121980" y="15354"/>
                  </a:lnTo>
                  <a:lnTo>
                    <a:pt x="126301" y="16998"/>
                  </a:lnTo>
                  <a:lnTo>
                    <a:pt x="139098" y="47315"/>
                  </a:lnTo>
                  <a:lnTo>
                    <a:pt x="148862" y="72029"/>
                  </a:lnTo>
                  <a:lnTo>
                    <a:pt x="156351" y="99672"/>
                  </a:lnTo>
                  <a:lnTo>
                    <a:pt x="163166" y="128908"/>
                  </a:lnTo>
                  <a:lnTo>
                    <a:pt x="182880" y="1890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19"/>
            <p:cNvSpPr/>
            <p:nvPr/>
          </p:nvSpPr>
          <p:spPr>
            <a:xfrm>
              <a:off x="5242818" y="2932612"/>
              <a:ext cx="134250" cy="228250"/>
            </a:xfrm>
            <a:custGeom>
              <a:avLst/>
              <a:gdLst/>
              <a:ahLst/>
              <a:cxnLst/>
              <a:rect l="0" t="0" r="0" b="0"/>
              <a:pathLst>
                <a:path w="134250" h="228250">
                  <a:moveTo>
                    <a:pt x="112953" y="0"/>
                  </a:moveTo>
                  <a:lnTo>
                    <a:pt x="112953" y="3467"/>
                  </a:lnTo>
                  <a:lnTo>
                    <a:pt x="91638" y="29377"/>
                  </a:lnTo>
                  <a:lnTo>
                    <a:pt x="66894" y="61602"/>
                  </a:lnTo>
                  <a:lnTo>
                    <a:pt x="47538" y="90743"/>
                  </a:lnTo>
                  <a:lnTo>
                    <a:pt x="28014" y="122358"/>
                  </a:lnTo>
                  <a:lnTo>
                    <a:pt x="11909" y="154706"/>
                  </a:lnTo>
                  <a:lnTo>
                    <a:pt x="4424" y="178341"/>
                  </a:lnTo>
                  <a:lnTo>
                    <a:pt x="0" y="208386"/>
                  </a:lnTo>
                  <a:lnTo>
                    <a:pt x="640" y="215124"/>
                  </a:lnTo>
                  <a:lnTo>
                    <a:pt x="3969" y="220341"/>
                  </a:lnTo>
                  <a:lnTo>
                    <a:pt x="15409" y="228074"/>
                  </a:lnTo>
                  <a:lnTo>
                    <a:pt x="23250" y="228249"/>
                  </a:lnTo>
                  <a:lnTo>
                    <a:pt x="41637" y="222638"/>
                  </a:lnTo>
                  <a:lnTo>
                    <a:pt x="65455" y="207239"/>
                  </a:lnTo>
                  <a:lnTo>
                    <a:pt x="88520" y="178042"/>
                  </a:lnTo>
                  <a:lnTo>
                    <a:pt x="111352" y="148622"/>
                  </a:lnTo>
                  <a:lnTo>
                    <a:pt x="126586" y="118539"/>
                  </a:lnTo>
                  <a:lnTo>
                    <a:pt x="134249" y="98259"/>
                  </a:lnTo>
                  <a:lnTo>
                    <a:pt x="134181" y="74995"/>
                  </a:lnTo>
                  <a:lnTo>
                    <a:pt x="129403" y="62117"/>
                  </a:lnTo>
                  <a:lnTo>
                    <a:pt x="122441" y="52282"/>
                  </a:lnTo>
                  <a:lnTo>
                    <a:pt x="106423" y="391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20"/>
            <p:cNvSpPr/>
            <p:nvPr/>
          </p:nvSpPr>
          <p:spPr>
            <a:xfrm>
              <a:off x="5056936" y="2962789"/>
              <a:ext cx="155145" cy="189861"/>
            </a:xfrm>
            <a:custGeom>
              <a:avLst/>
              <a:gdLst/>
              <a:ahLst/>
              <a:cxnLst/>
              <a:rect l="0" t="0" r="0" b="0"/>
              <a:pathLst>
                <a:path w="155145" h="189861">
                  <a:moveTo>
                    <a:pt x="155144" y="15542"/>
                  </a:moveTo>
                  <a:lnTo>
                    <a:pt x="151677" y="12075"/>
                  </a:lnTo>
                  <a:lnTo>
                    <a:pt x="148039" y="10373"/>
                  </a:lnTo>
                  <a:lnTo>
                    <a:pt x="128674" y="3976"/>
                  </a:lnTo>
                  <a:lnTo>
                    <a:pt x="122092" y="0"/>
                  </a:lnTo>
                  <a:lnTo>
                    <a:pt x="117869" y="101"/>
                  </a:lnTo>
                  <a:lnTo>
                    <a:pt x="107372" y="4083"/>
                  </a:lnTo>
                  <a:lnTo>
                    <a:pt x="78431" y="27741"/>
                  </a:lnTo>
                  <a:lnTo>
                    <a:pt x="50726" y="50989"/>
                  </a:lnTo>
                  <a:lnTo>
                    <a:pt x="26991" y="81224"/>
                  </a:lnTo>
                  <a:lnTo>
                    <a:pt x="12065" y="113562"/>
                  </a:lnTo>
                  <a:lnTo>
                    <a:pt x="1373" y="141689"/>
                  </a:lnTo>
                  <a:lnTo>
                    <a:pt x="0" y="159841"/>
                  </a:lnTo>
                  <a:lnTo>
                    <a:pt x="2251" y="172567"/>
                  </a:lnTo>
                  <a:lnTo>
                    <a:pt x="6043" y="177557"/>
                  </a:lnTo>
                  <a:lnTo>
                    <a:pt x="17999" y="185036"/>
                  </a:lnTo>
                  <a:lnTo>
                    <a:pt x="34116" y="189860"/>
                  </a:lnTo>
                  <a:lnTo>
                    <a:pt x="83298" y="1853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18"/>
          <p:cNvGrpSpPr/>
          <p:nvPr/>
        </p:nvGrpSpPr>
        <p:grpSpPr>
          <a:xfrm>
            <a:off x="744583" y="3697965"/>
            <a:ext cx="743194" cy="547464"/>
            <a:chOff x="744583" y="3697965"/>
            <a:chExt cx="743194" cy="547464"/>
          </a:xfrm>
        </p:grpSpPr>
        <p:sp>
          <p:nvSpPr>
            <p:cNvPr id="49" name="SMARTInkShape-121"/>
            <p:cNvSpPr/>
            <p:nvPr/>
          </p:nvSpPr>
          <p:spPr>
            <a:xfrm>
              <a:off x="744583" y="3749040"/>
              <a:ext cx="45721" cy="496389"/>
            </a:xfrm>
            <a:custGeom>
              <a:avLst/>
              <a:gdLst/>
              <a:ahLst/>
              <a:cxnLst/>
              <a:rect l="0" t="0" r="0" b="0"/>
              <a:pathLst>
                <a:path w="45721" h="496389">
                  <a:moveTo>
                    <a:pt x="45720" y="0"/>
                  </a:moveTo>
                  <a:lnTo>
                    <a:pt x="45720" y="27273"/>
                  </a:lnTo>
                  <a:lnTo>
                    <a:pt x="45720" y="52995"/>
                  </a:lnTo>
                  <a:lnTo>
                    <a:pt x="45720" y="83596"/>
                  </a:lnTo>
                  <a:lnTo>
                    <a:pt x="45720" y="108758"/>
                  </a:lnTo>
                  <a:lnTo>
                    <a:pt x="44994" y="136874"/>
                  </a:lnTo>
                  <a:lnTo>
                    <a:pt x="42253" y="166303"/>
                  </a:lnTo>
                  <a:lnTo>
                    <a:pt x="38615" y="196316"/>
                  </a:lnTo>
                  <a:lnTo>
                    <a:pt x="34579" y="226589"/>
                  </a:lnTo>
                  <a:lnTo>
                    <a:pt x="30367" y="256976"/>
                  </a:lnTo>
                  <a:lnTo>
                    <a:pt x="26075" y="287416"/>
                  </a:lnTo>
                  <a:lnTo>
                    <a:pt x="21749" y="317152"/>
                  </a:lnTo>
                  <a:lnTo>
                    <a:pt x="17407" y="344882"/>
                  </a:lnTo>
                  <a:lnTo>
                    <a:pt x="13058" y="369786"/>
                  </a:lnTo>
                  <a:lnTo>
                    <a:pt x="9432" y="392949"/>
                  </a:lnTo>
                  <a:lnTo>
                    <a:pt x="7821" y="415339"/>
                  </a:lnTo>
                  <a:lnTo>
                    <a:pt x="3446" y="444877"/>
                  </a:lnTo>
                  <a:lnTo>
                    <a:pt x="0" y="4963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22"/>
            <p:cNvSpPr/>
            <p:nvPr/>
          </p:nvSpPr>
          <p:spPr>
            <a:xfrm>
              <a:off x="1269205" y="3697965"/>
              <a:ext cx="218572" cy="518044"/>
            </a:xfrm>
            <a:custGeom>
              <a:avLst/>
              <a:gdLst/>
              <a:ahLst/>
              <a:cxnLst/>
              <a:rect l="0" t="0" r="0" b="0"/>
              <a:pathLst>
                <a:path w="218572" h="518044">
                  <a:moveTo>
                    <a:pt x="148115" y="11886"/>
                  </a:moveTo>
                  <a:lnTo>
                    <a:pt x="136974" y="1472"/>
                  </a:lnTo>
                  <a:lnTo>
                    <a:pt x="132762" y="0"/>
                  </a:lnTo>
                  <a:lnTo>
                    <a:pt x="119375" y="6107"/>
                  </a:lnTo>
                  <a:lnTo>
                    <a:pt x="105088" y="24043"/>
                  </a:lnTo>
                  <a:lnTo>
                    <a:pt x="91662" y="47742"/>
                  </a:lnTo>
                  <a:lnTo>
                    <a:pt x="78492" y="76617"/>
                  </a:lnTo>
                  <a:lnTo>
                    <a:pt x="67823" y="101373"/>
                  </a:lnTo>
                  <a:lnTo>
                    <a:pt x="56549" y="128584"/>
                  </a:lnTo>
                  <a:lnTo>
                    <a:pt x="46701" y="155192"/>
                  </a:lnTo>
                  <a:lnTo>
                    <a:pt x="37486" y="185403"/>
                  </a:lnTo>
                  <a:lnTo>
                    <a:pt x="28552" y="217456"/>
                  </a:lnTo>
                  <a:lnTo>
                    <a:pt x="19744" y="248636"/>
                  </a:lnTo>
                  <a:lnTo>
                    <a:pt x="12926" y="279426"/>
                  </a:lnTo>
                  <a:lnTo>
                    <a:pt x="7477" y="310044"/>
                  </a:lnTo>
                  <a:lnTo>
                    <a:pt x="2636" y="340586"/>
                  </a:lnTo>
                  <a:lnTo>
                    <a:pt x="0" y="369158"/>
                  </a:lnTo>
                  <a:lnTo>
                    <a:pt x="281" y="395645"/>
                  </a:lnTo>
                  <a:lnTo>
                    <a:pt x="5243" y="419512"/>
                  </a:lnTo>
                  <a:lnTo>
                    <a:pt x="10352" y="442215"/>
                  </a:lnTo>
                  <a:lnTo>
                    <a:pt x="19243" y="471527"/>
                  </a:lnTo>
                  <a:lnTo>
                    <a:pt x="35251" y="497468"/>
                  </a:lnTo>
                  <a:lnTo>
                    <a:pt x="51536" y="512007"/>
                  </a:lnTo>
                  <a:lnTo>
                    <a:pt x="67696" y="517191"/>
                  </a:lnTo>
                  <a:lnTo>
                    <a:pt x="84796" y="518043"/>
                  </a:lnTo>
                  <a:lnTo>
                    <a:pt x="97234" y="513584"/>
                  </a:lnTo>
                  <a:lnTo>
                    <a:pt x="122260" y="492954"/>
                  </a:lnTo>
                  <a:lnTo>
                    <a:pt x="141664" y="468498"/>
                  </a:lnTo>
                  <a:lnTo>
                    <a:pt x="154682" y="446328"/>
                  </a:lnTo>
                  <a:lnTo>
                    <a:pt x="167725" y="421960"/>
                  </a:lnTo>
                  <a:lnTo>
                    <a:pt x="179328" y="395890"/>
                  </a:lnTo>
                  <a:lnTo>
                    <a:pt x="186904" y="367370"/>
                  </a:lnTo>
                  <a:lnTo>
                    <a:pt x="194625" y="335826"/>
                  </a:lnTo>
                  <a:lnTo>
                    <a:pt x="202169" y="303180"/>
                  </a:lnTo>
                  <a:lnTo>
                    <a:pt x="207941" y="271736"/>
                  </a:lnTo>
                  <a:lnTo>
                    <a:pt x="212925" y="242764"/>
                  </a:lnTo>
                  <a:lnTo>
                    <a:pt x="216834" y="215373"/>
                  </a:lnTo>
                  <a:lnTo>
                    <a:pt x="218571" y="188685"/>
                  </a:lnTo>
                  <a:lnTo>
                    <a:pt x="217408" y="162309"/>
                  </a:lnTo>
                  <a:lnTo>
                    <a:pt x="214472" y="136798"/>
                  </a:lnTo>
                  <a:lnTo>
                    <a:pt x="210748" y="113364"/>
                  </a:lnTo>
                  <a:lnTo>
                    <a:pt x="204571" y="83239"/>
                  </a:lnTo>
                  <a:lnTo>
                    <a:pt x="194678" y="55928"/>
                  </a:lnTo>
                  <a:lnTo>
                    <a:pt x="182554" y="36386"/>
                  </a:lnTo>
                  <a:lnTo>
                    <a:pt x="154646" y="118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23"/>
            <p:cNvSpPr/>
            <p:nvPr/>
          </p:nvSpPr>
          <p:spPr>
            <a:xfrm>
              <a:off x="1005840" y="4038936"/>
              <a:ext cx="189412" cy="167202"/>
            </a:xfrm>
            <a:custGeom>
              <a:avLst/>
              <a:gdLst/>
              <a:ahLst/>
              <a:cxnLst/>
              <a:rect l="0" t="0" r="0" b="0"/>
              <a:pathLst>
                <a:path w="189412" h="167202">
                  <a:moveTo>
                    <a:pt x="0" y="36675"/>
                  </a:moveTo>
                  <a:lnTo>
                    <a:pt x="25083" y="36675"/>
                  </a:lnTo>
                  <a:lnTo>
                    <a:pt x="40815" y="29740"/>
                  </a:lnTo>
                  <a:lnTo>
                    <a:pt x="49104" y="22465"/>
                  </a:lnTo>
                  <a:lnTo>
                    <a:pt x="57384" y="14394"/>
                  </a:lnTo>
                  <a:lnTo>
                    <a:pt x="70740" y="5968"/>
                  </a:lnTo>
                  <a:lnTo>
                    <a:pt x="94580" y="0"/>
                  </a:lnTo>
                  <a:lnTo>
                    <a:pt x="116561" y="1699"/>
                  </a:lnTo>
                  <a:lnTo>
                    <a:pt x="129928" y="6798"/>
                  </a:lnTo>
                  <a:lnTo>
                    <a:pt x="135881" y="18559"/>
                  </a:lnTo>
                  <a:lnTo>
                    <a:pt x="139494" y="34429"/>
                  </a:lnTo>
                  <a:lnTo>
                    <a:pt x="137836" y="62357"/>
                  </a:lnTo>
                  <a:lnTo>
                    <a:pt x="136009" y="75667"/>
                  </a:lnTo>
                  <a:lnTo>
                    <a:pt x="124945" y="103886"/>
                  </a:lnTo>
                  <a:lnTo>
                    <a:pt x="112089" y="133731"/>
                  </a:lnTo>
                  <a:lnTo>
                    <a:pt x="91810" y="158414"/>
                  </a:lnTo>
                  <a:lnTo>
                    <a:pt x="84831" y="163353"/>
                  </a:lnTo>
                  <a:lnTo>
                    <a:pt x="76822" y="166133"/>
                  </a:lnTo>
                  <a:lnTo>
                    <a:pt x="76615" y="166523"/>
                  </a:lnTo>
                  <a:lnTo>
                    <a:pt x="86997" y="167201"/>
                  </a:lnTo>
                  <a:lnTo>
                    <a:pt x="112871" y="158306"/>
                  </a:lnTo>
                  <a:lnTo>
                    <a:pt x="144720" y="155446"/>
                  </a:lnTo>
                  <a:lnTo>
                    <a:pt x="189411" y="1542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24"/>
            <p:cNvSpPr/>
            <p:nvPr/>
          </p:nvSpPr>
          <p:spPr>
            <a:xfrm>
              <a:off x="969984" y="3709851"/>
              <a:ext cx="35857" cy="418013"/>
            </a:xfrm>
            <a:custGeom>
              <a:avLst/>
              <a:gdLst/>
              <a:ahLst/>
              <a:cxnLst/>
              <a:rect l="0" t="0" r="0" b="0"/>
              <a:pathLst>
                <a:path w="35857" h="418013">
                  <a:moveTo>
                    <a:pt x="9730" y="0"/>
                  </a:moveTo>
                  <a:lnTo>
                    <a:pt x="6263" y="0"/>
                  </a:lnTo>
                  <a:lnTo>
                    <a:pt x="5242" y="2177"/>
                  </a:lnTo>
                  <a:lnTo>
                    <a:pt x="0" y="27273"/>
                  </a:lnTo>
                  <a:lnTo>
                    <a:pt x="1122" y="56462"/>
                  </a:lnTo>
                  <a:lnTo>
                    <a:pt x="2276" y="80249"/>
                  </a:lnTo>
                  <a:lnTo>
                    <a:pt x="2789" y="106060"/>
                  </a:lnTo>
                  <a:lnTo>
                    <a:pt x="3017" y="134466"/>
                  </a:lnTo>
                  <a:lnTo>
                    <a:pt x="3118" y="164024"/>
                  </a:lnTo>
                  <a:lnTo>
                    <a:pt x="3163" y="194094"/>
                  </a:lnTo>
                  <a:lnTo>
                    <a:pt x="3183" y="224391"/>
                  </a:lnTo>
                  <a:lnTo>
                    <a:pt x="5127" y="254791"/>
                  </a:lnTo>
                  <a:lnTo>
                    <a:pt x="8410" y="284509"/>
                  </a:lnTo>
                  <a:lnTo>
                    <a:pt x="12288" y="312231"/>
                  </a:lnTo>
                  <a:lnTo>
                    <a:pt x="16431" y="335197"/>
                  </a:lnTo>
                  <a:lnTo>
                    <a:pt x="22843" y="364445"/>
                  </a:lnTo>
                  <a:lnTo>
                    <a:pt x="31512" y="396868"/>
                  </a:lnTo>
                  <a:lnTo>
                    <a:pt x="35856" y="4180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25"/>
            <p:cNvSpPr/>
            <p:nvPr/>
          </p:nvSpPr>
          <p:spPr>
            <a:xfrm>
              <a:off x="829491" y="4010297"/>
              <a:ext cx="117567" cy="58784"/>
            </a:xfrm>
            <a:custGeom>
              <a:avLst/>
              <a:gdLst/>
              <a:ahLst/>
              <a:cxnLst/>
              <a:rect l="0" t="0" r="0" b="0"/>
              <a:pathLst>
                <a:path w="117567" h="58784">
                  <a:moveTo>
                    <a:pt x="0" y="58783"/>
                  </a:moveTo>
                  <a:lnTo>
                    <a:pt x="3468" y="55316"/>
                  </a:lnTo>
                  <a:lnTo>
                    <a:pt x="7105" y="53613"/>
                  </a:lnTo>
                  <a:lnTo>
                    <a:pt x="36899" y="47217"/>
                  </a:lnTo>
                  <a:lnTo>
                    <a:pt x="68077" y="36921"/>
                  </a:lnTo>
                  <a:lnTo>
                    <a:pt x="90535" y="23071"/>
                  </a:lnTo>
                  <a:lnTo>
                    <a:pt x="1175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26"/>
            <p:cNvSpPr/>
            <p:nvPr/>
          </p:nvSpPr>
          <p:spPr>
            <a:xfrm>
              <a:off x="813271" y="3716383"/>
              <a:ext cx="9690" cy="365761"/>
            </a:xfrm>
            <a:custGeom>
              <a:avLst/>
              <a:gdLst/>
              <a:ahLst/>
              <a:cxnLst/>
              <a:rect l="0" t="0" r="0" b="0"/>
              <a:pathLst>
                <a:path w="9690" h="365761">
                  <a:moveTo>
                    <a:pt x="9689" y="0"/>
                  </a:moveTo>
                  <a:lnTo>
                    <a:pt x="2584" y="20015"/>
                  </a:lnTo>
                  <a:lnTo>
                    <a:pt x="0" y="37924"/>
                  </a:lnTo>
                  <a:lnTo>
                    <a:pt x="2625" y="68407"/>
                  </a:lnTo>
                  <a:lnTo>
                    <a:pt x="6066" y="89669"/>
                  </a:lnTo>
                  <a:lnTo>
                    <a:pt x="8079" y="113150"/>
                  </a:lnTo>
                  <a:lnTo>
                    <a:pt x="8973" y="138100"/>
                  </a:lnTo>
                  <a:lnTo>
                    <a:pt x="9371" y="163703"/>
                  </a:lnTo>
                  <a:lnTo>
                    <a:pt x="9548" y="191532"/>
                  </a:lnTo>
                  <a:lnTo>
                    <a:pt x="8900" y="220108"/>
                  </a:lnTo>
                  <a:lnTo>
                    <a:pt x="6194" y="247323"/>
                  </a:lnTo>
                  <a:lnTo>
                    <a:pt x="4507" y="275868"/>
                  </a:lnTo>
                  <a:lnTo>
                    <a:pt x="3757" y="303311"/>
                  </a:lnTo>
                  <a:lnTo>
                    <a:pt x="3158" y="3657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673" name="SMARTInkShape-Group19"/>
          <p:cNvGrpSpPr/>
          <p:nvPr/>
        </p:nvGrpSpPr>
        <p:grpSpPr>
          <a:xfrm>
            <a:off x="2150047" y="3781697"/>
            <a:ext cx="1494491" cy="536613"/>
            <a:chOff x="2150047" y="3781697"/>
            <a:chExt cx="1494491" cy="536613"/>
          </a:xfrm>
        </p:grpSpPr>
        <p:sp>
          <p:nvSpPr>
            <p:cNvPr id="56" name="SMARTInkShape-127"/>
            <p:cNvSpPr/>
            <p:nvPr/>
          </p:nvSpPr>
          <p:spPr>
            <a:xfrm>
              <a:off x="3599725" y="3781697"/>
              <a:ext cx="44813" cy="398418"/>
            </a:xfrm>
            <a:custGeom>
              <a:avLst/>
              <a:gdLst/>
              <a:ahLst/>
              <a:cxnLst/>
              <a:rect l="0" t="0" r="0" b="0"/>
              <a:pathLst>
                <a:path w="44813" h="398418">
                  <a:moveTo>
                    <a:pt x="5624" y="0"/>
                  </a:moveTo>
                  <a:lnTo>
                    <a:pt x="2156" y="0"/>
                  </a:lnTo>
                  <a:lnTo>
                    <a:pt x="1135" y="1452"/>
                  </a:lnTo>
                  <a:lnTo>
                    <a:pt x="0" y="6935"/>
                  </a:lnTo>
                  <a:lnTo>
                    <a:pt x="2828" y="35518"/>
                  </a:lnTo>
                  <a:lnTo>
                    <a:pt x="6317" y="60055"/>
                  </a:lnTo>
                  <a:lnTo>
                    <a:pt x="9560" y="86199"/>
                  </a:lnTo>
                  <a:lnTo>
                    <a:pt x="11002" y="114752"/>
                  </a:lnTo>
                  <a:lnTo>
                    <a:pt x="13578" y="146312"/>
                  </a:lnTo>
                  <a:lnTo>
                    <a:pt x="15281" y="162855"/>
                  </a:lnTo>
                  <a:lnTo>
                    <a:pt x="17141" y="179690"/>
                  </a:lnTo>
                  <a:lnTo>
                    <a:pt x="19108" y="196719"/>
                  </a:lnTo>
                  <a:lnTo>
                    <a:pt x="21145" y="213877"/>
                  </a:lnTo>
                  <a:lnTo>
                    <a:pt x="25343" y="246489"/>
                  </a:lnTo>
                  <a:lnTo>
                    <a:pt x="29627" y="278642"/>
                  </a:lnTo>
                  <a:lnTo>
                    <a:pt x="31786" y="295344"/>
                  </a:lnTo>
                  <a:lnTo>
                    <a:pt x="36120" y="327207"/>
                  </a:lnTo>
                  <a:lnTo>
                    <a:pt x="44812" y="398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28"/>
            <p:cNvSpPr/>
            <p:nvPr/>
          </p:nvSpPr>
          <p:spPr>
            <a:xfrm>
              <a:off x="3547621" y="3944983"/>
              <a:ext cx="77323" cy="190040"/>
            </a:xfrm>
            <a:custGeom>
              <a:avLst/>
              <a:gdLst/>
              <a:ahLst/>
              <a:cxnLst/>
              <a:rect l="0" t="0" r="0" b="0"/>
              <a:pathLst>
                <a:path w="77323" h="190040">
                  <a:moveTo>
                    <a:pt x="57728" y="26125"/>
                  </a:moveTo>
                  <a:lnTo>
                    <a:pt x="39546" y="47774"/>
                  </a:lnTo>
                  <a:lnTo>
                    <a:pt x="22742" y="77466"/>
                  </a:lnTo>
                  <a:lnTo>
                    <a:pt x="10511" y="102701"/>
                  </a:lnTo>
                  <a:lnTo>
                    <a:pt x="2694" y="128563"/>
                  </a:lnTo>
                  <a:lnTo>
                    <a:pt x="56" y="154610"/>
                  </a:lnTo>
                  <a:lnTo>
                    <a:pt x="0" y="178535"/>
                  </a:lnTo>
                  <a:lnTo>
                    <a:pt x="2558" y="187722"/>
                  </a:lnTo>
                  <a:lnTo>
                    <a:pt x="5708" y="189737"/>
                  </a:lnTo>
                  <a:lnTo>
                    <a:pt x="15013" y="190039"/>
                  </a:lnTo>
                  <a:lnTo>
                    <a:pt x="26406" y="181950"/>
                  </a:lnTo>
                  <a:lnTo>
                    <a:pt x="47992" y="156571"/>
                  </a:lnTo>
                  <a:lnTo>
                    <a:pt x="61019" y="124652"/>
                  </a:lnTo>
                  <a:lnTo>
                    <a:pt x="67573" y="93943"/>
                  </a:lnTo>
                  <a:lnTo>
                    <a:pt x="69360" y="70055"/>
                  </a:lnTo>
                  <a:lnTo>
                    <a:pt x="7732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29"/>
            <p:cNvSpPr/>
            <p:nvPr/>
          </p:nvSpPr>
          <p:spPr>
            <a:xfrm>
              <a:off x="3357154" y="4002271"/>
              <a:ext cx="111036" cy="191374"/>
            </a:xfrm>
            <a:custGeom>
              <a:avLst/>
              <a:gdLst/>
              <a:ahLst/>
              <a:cxnLst/>
              <a:rect l="0" t="0" r="0" b="0"/>
              <a:pathLst>
                <a:path w="111036" h="191374">
                  <a:moveTo>
                    <a:pt x="0" y="8026"/>
                  </a:moveTo>
                  <a:lnTo>
                    <a:pt x="1935" y="36445"/>
                  </a:lnTo>
                  <a:lnTo>
                    <a:pt x="7105" y="62892"/>
                  </a:lnTo>
                  <a:lnTo>
                    <a:pt x="11298" y="91774"/>
                  </a:lnTo>
                  <a:lnTo>
                    <a:pt x="14475" y="120652"/>
                  </a:lnTo>
                  <a:lnTo>
                    <a:pt x="20012" y="148319"/>
                  </a:lnTo>
                  <a:lnTo>
                    <a:pt x="26046" y="178713"/>
                  </a:lnTo>
                  <a:lnTo>
                    <a:pt x="30376" y="190518"/>
                  </a:lnTo>
                  <a:lnTo>
                    <a:pt x="31136" y="191373"/>
                  </a:lnTo>
                  <a:lnTo>
                    <a:pt x="31643" y="191218"/>
                  </a:lnTo>
                  <a:lnTo>
                    <a:pt x="32357" y="163260"/>
                  </a:lnTo>
                  <a:lnTo>
                    <a:pt x="32524" y="137979"/>
                  </a:lnTo>
                  <a:lnTo>
                    <a:pt x="33324" y="112229"/>
                  </a:lnTo>
                  <a:lnTo>
                    <a:pt x="36099" y="86270"/>
                  </a:lnTo>
                  <a:lnTo>
                    <a:pt x="39751" y="62153"/>
                  </a:lnTo>
                  <a:lnTo>
                    <a:pt x="45887" y="32047"/>
                  </a:lnTo>
                  <a:lnTo>
                    <a:pt x="52301" y="13208"/>
                  </a:lnTo>
                  <a:lnTo>
                    <a:pt x="56862" y="3030"/>
                  </a:lnTo>
                  <a:lnTo>
                    <a:pt x="57503" y="341"/>
                  </a:lnTo>
                  <a:lnTo>
                    <a:pt x="59381" y="0"/>
                  </a:lnTo>
                  <a:lnTo>
                    <a:pt x="65338" y="3491"/>
                  </a:lnTo>
                  <a:lnTo>
                    <a:pt x="76852" y="17084"/>
                  </a:lnTo>
                  <a:lnTo>
                    <a:pt x="88531" y="45671"/>
                  </a:lnTo>
                  <a:lnTo>
                    <a:pt x="111035" y="1059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30"/>
            <p:cNvSpPr/>
            <p:nvPr/>
          </p:nvSpPr>
          <p:spPr>
            <a:xfrm>
              <a:off x="3200400" y="4036423"/>
              <a:ext cx="104504" cy="142148"/>
            </a:xfrm>
            <a:custGeom>
              <a:avLst/>
              <a:gdLst/>
              <a:ahLst/>
              <a:cxnLst/>
              <a:rect l="0" t="0" r="0" b="0"/>
              <a:pathLst>
                <a:path w="104504" h="142148">
                  <a:moveTo>
                    <a:pt x="0" y="0"/>
                  </a:moveTo>
                  <a:lnTo>
                    <a:pt x="1935" y="12910"/>
                  </a:lnTo>
                  <a:lnTo>
                    <a:pt x="5169" y="36482"/>
                  </a:lnTo>
                  <a:lnTo>
                    <a:pt x="8063" y="62577"/>
                  </a:lnTo>
                  <a:lnTo>
                    <a:pt x="15543" y="94366"/>
                  </a:lnTo>
                  <a:lnTo>
                    <a:pt x="26166" y="126283"/>
                  </a:lnTo>
                  <a:lnTo>
                    <a:pt x="28329" y="129909"/>
                  </a:lnTo>
                  <a:lnTo>
                    <a:pt x="36539" y="135872"/>
                  </a:lnTo>
                  <a:lnTo>
                    <a:pt x="51466" y="141375"/>
                  </a:lnTo>
                  <a:lnTo>
                    <a:pt x="56082" y="142147"/>
                  </a:lnTo>
                  <a:lnTo>
                    <a:pt x="60611" y="140485"/>
                  </a:lnTo>
                  <a:lnTo>
                    <a:pt x="73919" y="127743"/>
                  </a:lnTo>
                  <a:lnTo>
                    <a:pt x="89484" y="103933"/>
                  </a:lnTo>
                  <a:lnTo>
                    <a:pt x="104503" y="587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31"/>
            <p:cNvSpPr/>
            <p:nvPr/>
          </p:nvSpPr>
          <p:spPr>
            <a:xfrm>
              <a:off x="3045288" y="3990703"/>
              <a:ext cx="117974" cy="199771"/>
            </a:xfrm>
            <a:custGeom>
              <a:avLst/>
              <a:gdLst/>
              <a:ahLst/>
              <a:cxnLst/>
              <a:rect l="0" t="0" r="0" b="0"/>
              <a:pathLst>
                <a:path w="117974" h="199771">
                  <a:moveTo>
                    <a:pt x="44077" y="0"/>
                  </a:moveTo>
                  <a:lnTo>
                    <a:pt x="44077" y="9090"/>
                  </a:lnTo>
                  <a:lnTo>
                    <a:pt x="31803" y="40959"/>
                  </a:lnTo>
                  <a:lnTo>
                    <a:pt x="18995" y="70905"/>
                  </a:lnTo>
                  <a:lnTo>
                    <a:pt x="7702" y="103000"/>
                  </a:lnTo>
                  <a:lnTo>
                    <a:pt x="1449" y="128651"/>
                  </a:lnTo>
                  <a:lnTo>
                    <a:pt x="0" y="155362"/>
                  </a:lnTo>
                  <a:lnTo>
                    <a:pt x="2232" y="175488"/>
                  </a:lnTo>
                  <a:lnTo>
                    <a:pt x="5295" y="183031"/>
                  </a:lnTo>
                  <a:lnTo>
                    <a:pt x="14504" y="193349"/>
                  </a:lnTo>
                  <a:lnTo>
                    <a:pt x="23918" y="198419"/>
                  </a:lnTo>
                  <a:lnTo>
                    <a:pt x="28461" y="199770"/>
                  </a:lnTo>
                  <a:lnTo>
                    <a:pt x="45256" y="198206"/>
                  </a:lnTo>
                  <a:lnTo>
                    <a:pt x="65947" y="190449"/>
                  </a:lnTo>
                  <a:lnTo>
                    <a:pt x="93162" y="171557"/>
                  </a:lnTo>
                  <a:lnTo>
                    <a:pt x="110647" y="141025"/>
                  </a:lnTo>
                  <a:lnTo>
                    <a:pt x="116723" y="128959"/>
                  </a:lnTo>
                  <a:lnTo>
                    <a:pt x="117973" y="112953"/>
                  </a:lnTo>
                  <a:lnTo>
                    <a:pt x="115383" y="95195"/>
                  </a:lnTo>
                  <a:lnTo>
                    <a:pt x="101894" y="66056"/>
                  </a:lnTo>
                  <a:lnTo>
                    <a:pt x="85253" y="42802"/>
                  </a:lnTo>
                  <a:lnTo>
                    <a:pt x="57140" y="19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32"/>
            <p:cNvSpPr/>
            <p:nvPr/>
          </p:nvSpPr>
          <p:spPr>
            <a:xfrm>
              <a:off x="2860765" y="3908894"/>
              <a:ext cx="136006" cy="409416"/>
            </a:xfrm>
            <a:custGeom>
              <a:avLst/>
              <a:gdLst/>
              <a:ahLst/>
              <a:cxnLst/>
              <a:rect l="0" t="0" r="0" b="0"/>
              <a:pathLst>
                <a:path w="136006" h="409416">
                  <a:moveTo>
                    <a:pt x="0" y="192843"/>
                  </a:moveTo>
                  <a:lnTo>
                    <a:pt x="5215" y="224841"/>
                  </a:lnTo>
                  <a:lnTo>
                    <a:pt x="10416" y="254898"/>
                  </a:lnTo>
                  <a:lnTo>
                    <a:pt x="13004" y="287511"/>
                  </a:lnTo>
                  <a:lnTo>
                    <a:pt x="16182" y="311843"/>
                  </a:lnTo>
                  <a:lnTo>
                    <a:pt x="18584" y="343088"/>
                  </a:lnTo>
                  <a:lnTo>
                    <a:pt x="23884" y="375163"/>
                  </a:lnTo>
                  <a:lnTo>
                    <a:pt x="27619" y="402894"/>
                  </a:lnTo>
                  <a:lnTo>
                    <a:pt x="29693" y="408844"/>
                  </a:lnTo>
                  <a:lnTo>
                    <a:pt x="29230" y="409415"/>
                  </a:lnTo>
                  <a:lnTo>
                    <a:pt x="28195" y="409070"/>
                  </a:lnTo>
                  <a:lnTo>
                    <a:pt x="23272" y="398182"/>
                  </a:lnTo>
                  <a:lnTo>
                    <a:pt x="19596" y="368333"/>
                  </a:lnTo>
                  <a:lnTo>
                    <a:pt x="16450" y="346313"/>
                  </a:lnTo>
                  <a:lnTo>
                    <a:pt x="12633" y="318141"/>
                  </a:lnTo>
                  <a:lnTo>
                    <a:pt x="8518" y="286268"/>
                  </a:lnTo>
                  <a:lnTo>
                    <a:pt x="6405" y="269641"/>
                  </a:lnTo>
                  <a:lnTo>
                    <a:pt x="4270" y="252750"/>
                  </a:lnTo>
                  <a:lnTo>
                    <a:pt x="2847" y="235684"/>
                  </a:lnTo>
                  <a:lnTo>
                    <a:pt x="1898" y="218501"/>
                  </a:lnTo>
                  <a:lnTo>
                    <a:pt x="1265" y="201240"/>
                  </a:lnTo>
                  <a:lnTo>
                    <a:pt x="1570" y="184652"/>
                  </a:lnTo>
                  <a:lnTo>
                    <a:pt x="3843" y="152675"/>
                  </a:lnTo>
                  <a:lnTo>
                    <a:pt x="5337" y="123465"/>
                  </a:lnTo>
                  <a:lnTo>
                    <a:pt x="6727" y="97420"/>
                  </a:lnTo>
                  <a:lnTo>
                    <a:pt x="12315" y="66437"/>
                  </a:lnTo>
                  <a:lnTo>
                    <a:pt x="22840" y="39598"/>
                  </a:lnTo>
                  <a:lnTo>
                    <a:pt x="43685" y="7361"/>
                  </a:lnTo>
                  <a:lnTo>
                    <a:pt x="56185" y="1549"/>
                  </a:lnTo>
                  <a:lnTo>
                    <a:pt x="63583" y="0"/>
                  </a:lnTo>
                  <a:lnTo>
                    <a:pt x="71417" y="1869"/>
                  </a:lnTo>
                  <a:lnTo>
                    <a:pt x="87864" y="11688"/>
                  </a:lnTo>
                  <a:lnTo>
                    <a:pt x="106508" y="30068"/>
                  </a:lnTo>
                  <a:lnTo>
                    <a:pt x="125085" y="60999"/>
                  </a:lnTo>
                  <a:lnTo>
                    <a:pt x="133260" y="87173"/>
                  </a:lnTo>
                  <a:lnTo>
                    <a:pt x="136005" y="117587"/>
                  </a:lnTo>
                  <a:lnTo>
                    <a:pt x="135367" y="149580"/>
                  </a:lnTo>
                  <a:lnTo>
                    <a:pt x="126630" y="182040"/>
                  </a:lnTo>
                  <a:lnTo>
                    <a:pt x="114849" y="213187"/>
                  </a:lnTo>
                  <a:lnTo>
                    <a:pt x="97865" y="243952"/>
                  </a:lnTo>
                  <a:lnTo>
                    <a:pt x="80534" y="267527"/>
                  </a:lnTo>
                  <a:lnTo>
                    <a:pt x="58783" y="2842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33"/>
            <p:cNvSpPr/>
            <p:nvPr/>
          </p:nvSpPr>
          <p:spPr>
            <a:xfrm>
              <a:off x="2566852" y="3928855"/>
              <a:ext cx="195943" cy="212072"/>
            </a:xfrm>
            <a:custGeom>
              <a:avLst/>
              <a:gdLst/>
              <a:ahLst/>
              <a:cxnLst/>
              <a:rect l="0" t="0" r="0" b="0"/>
              <a:pathLst>
                <a:path w="195943" h="212072">
                  <a:moveTo>
                    <a:pt x="0" y="16128"/>
                  </a:moveTo>
                  <a:lnTo>
                    <a:pt x="7104" y="42612"/>
                  </a:lnTo>
                  <a:lnTo>
                    <a:pt x="11297" y="63889"/>
                  </a:lnTo>
                  <a:lnTo>
                    <a:pt x="12539" y="88578"/>
                  </a:lnTo>
                  <a:lnTo>
                    <a:pt x="12907" y="114278"/>
                  </a:lnTo>
                  <a:lnTo>
                    <a:pt x="13016" y="142213"/>
                  </a:lnTo>
                  <a:lnTo>
                    <a:pt x="13053" y="170291"/>
                  </a:lnTo>
                  <a:lnTo>
                    <a:pt x="13782" y="172606"/>
                  </a:lnTo>
                  <a:lnTo>
                    <a:pt x="14994" y="173424"/>
                  </a:lnTo>
                  <a:lnTo>
                    <a:pt x="16527" y="173243"/>
                  </a:lnTo>
                  <a:lnTo>
                    <a:pt x="22153" y="152185"/>
                  </a:lnTo>
                  <a:lnTo>
                    <a:pt x="24948" y="125303"/>
                  </a:lnTo>
                  <a:lnTo>
                    <a:pt x="27537" y="103839"/>
                  </a:lnTo>
                  <a:lnTo>
                    <a:pt x="31107" y="80510"/>
                  </a:lnTo>
                  <a:lnTo>
                    <a:pt x="37922" y="48428"/>
                  </a:lnTo>
                  <a:lnTo>
                    <a:pt x="50926" y="17348"/>
                  </a:lnTo>
                  <a:lnTo>
                    <a:pt x="56016" y="5784"/>
                  </a:lnTo>
                  <a:lnTo>
                    <a:pt x="60698" y="645"/>
                  </a:lnTo>
                  <a:lnTo>
                    <a:pt x="62962" y="0"/>
                  </a:lnTo>
                  <a:lnTo>
                    <a:pt x="65197" y="296"/>
                  </a:lnTo>
                  <a:lnTo>
                    <a:pt x="67413" y="1219"/>
                  </a:lnTo>
                  <a:lnTo>
                    <a:pt x="80673" y="32535"/>
                  </a:lnTo>
                  <a:lnTo>
                    <a:pt x="88653" y="59371"/>
                  </a:lnTo>
                  <a:lnTo>
                    <a:pt x="94887" y="84982"/>
                  </a:lnTo>
                  <a:lnTo>
                    <a:pt x="99297" y="115443"/>
                  </a:lnTo>
                  <a:lnTo>
                    <a:pt x="106941" y="142264"/>
                  </a:lnTo>
                  <a:lnTo>
                    <a:pt x="109031" y="145213"/>
                  </a:lnTo>
                  <a:lnTo>
                    <a:pt x="111150" y="146453"/>
                  </a:lnTo>
                  <a:lnTo>
                    <a:pt x="113288" y="146554"/>
                  </a:lnTo>
                  <a:lnTo>
                    <a:pt x="115440" y="143719"/>
                  </a:lnTo>
                  <a:lnTo>
                    <a:pt x="126281" y="113842"/>
                  </a:lnTo>
                  <a:lnTo>
                    <a:pt x="134258" y="82708"/>
                  </a:lnTo>
                  <a:lnTo>
                    <a:pt x="138521" y="50540"/>
                  </a:lnTo>
                  <a:lnTo>
                    <a:pt x="143736" y="23025"/>
                  </a:lnTo>
                  <a:lnTo>
                    <a:pt x="145172" y="20725"/>
                  </a:lnTo>
                  <a:lnTo>
                    <a:pt x="146855" y="19193"/>
                  </a:lnTo>
                  <a:lnTo>
                    <a:pt x="152596" y="29101"/>
                  </a:lnTo>
                  <a:lnTo>
                    <a:pt x="162053" y="55290"/>
                  </a:lnTo>
                  <a:lnTo>
                    <a:pt x="167516" y="83369"/>
                  </a:lnTo>
                  <a:lnTo>
                    <a:pt x="173005" y="114671"/>
                  </a:lnTo>
                  <a:lnTo>
                    <a:pt x="181889" y="146926"/>
                  </a:lnTo>
                  <a:lnTo>
                    <a:pt x="195942" y="2120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34"/>
            <p:cNvSpPr/>
            <p:nvPr/>
          </p:nvSpPr>
          <p:spPr>
            <a:xfrm>
              <a:off x="2353034" y="3928453"/>
              <a:ext cx="147091" cy="247034"/>
            </a:xfrm>
            <a:custGeom>
              <a:avLst/>
              <a:gdLst/>
              <a:ahLst/>
              <a:cxnLst/>
              <a:rect l="0" t="0" r="0" b="0"/>
              <a:pathLst>
                <a:path w="147091" h="247034">
                  <a:moveTo>
                    <a:pt x="83189" y="3467"/>
                  </a:moveTo>
                  <a:lnTo>
                    <a:pt x="79721" y="0"/>
                  </a:lnTo>
                  <a:lnTo>
                    <a:pt x="77249" y="430"/>
                  </a:lnTo>
                  <a:lnTo>
                    <a:pt x="70630" y="4778"/>
                  </a:lnTo>
                  <a:lnTo>
                    <a:pt x="54555" y="25336"/>
                  </a:lnTo>
                  <a:lnTo>
                    <a:pt x="41725" y="49055"/>
                  </a:lnTo>
                  <a:lnTo>
                    <a:pt x="28731" y="78741"/>
                  </a:lnTo>
                  <a:lnTo>
                    <a:pt x="15689" y="109066"/>
                  </a:lnTo>
                  <a:lnTo>
                    <a:pt x="4083" y="133211"/>
                  </a:lnTo>
                  <a:lnTo>
                    <a:pt x="0" y="158427"/>
                  </a:lnTo>
                  <a:lnTo>
                    <a:pt x="555" y="191018"/>
                  </a:lnTo>
                  <a:lnTo>
                    <a:pt x="4372" y="205115"/>
                  </a:lnTo>
                  <a:lnTo>
                    <a:pt x="10906" y="218637"/>
                  </a:lnTo>
                  <a:lnTo>
                    <a:pt x="26212" y="235022"/>
                  </a:lnTo>
                  <a:lnTo>
                    <a:pt x="41068" y="245602"/>
                  </a:lnTo>
                  <a:lnTo>
                    <a:pt x="52131" y="247033"/>
                  </a:lnTo>
                  <a:lnTo>
                    <a:pt x="76973" y="242039"/>
                  </a:lnTo>
                  <a:lnTo>
                    <a:pt x="96345" y="229215"/>
                  </a:lnTo>
                  <a:lnTo>
                    <a:pt x="121816" y="199034"/>
                  </a:lnTo>
                  <a:lnTo>
                    <a:pt x="136217" y="173210"/>
                  </a:lnTo>
                  <a:lnTo>
                    <a:pt x="143734" y="150200"/>
                  </a:lnTo>
                  <a:lnTo>
                    <a:pt x="147090" y="118063"/>
                  </a:lnTo>
                  <a:lnTo>
                    <a:pt x="144617" y="91366"/>
                  </a:lnTo>
                  <a:lnTo>
                    <a:pt x="137280" y="68780"/>
                  </a:lnTo>
                  <a:lnTo>
                    <a:pt x="115846" y="491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672" name="SMARTInkShape-135"/>
            <p:cNvSpPr/>
            <p:nvPr/>
          </p:nvSpPr>
          <p:spPr>
            <a:xfrm>
              <a:off x="2150047" y="3881484"/>
              <a:ext cx="175142" cy="302553"/>
            </a:xfrm>
            <a:custGeom>
              <a:avLst/>
              <a:gdLst/>
              <a:ahLst/>
              <a:cxnLst/>
              <a:rect l="0" t="0" r="0" b="0"/>
              <a:pathLst>
                <a:path w="175142" h="302553">
                  <a:moveTo>
                    <a:pt x="175141" y="11247"/>
                  </a:moveTo>
                  <a:lnTo>
                    <a:pt x="168207" y="4313"/>
                  </a:lnTo>
                  <a:lnTo>
                    <a:pt x="157061" y="908"/>
                  </a:lnTo>
                  <a:lnTo>
                    <a:pt x="150025" y="0"/>
                  </a:lnTo>
                  <a:lnTo>
                    <a:pt x="132531" y="6733"/>
                  </a:lnTo>
                  <a:lnTo>
                    <a:pt x="106152" y="26843"/>
                  </a:lnTo>
                  <a:lnTo>
                    <a:pt x="84548" y="53122"/>
                  </a:lnTo>
                  <a:lnTo>
                    <a:pt x="62423" y="83889"/>
                  </a:lnTo>
                  <a:lnTo>
                    <a:pt x="39418" y="115986"/>
                  </a:lnTo>
                  <a:lnTo>
                    <a:pt x="26282" y="138352"/>
                  </a:lnTo>
                  <a:lnTo>
                    <a:pt x="15607" y="162807"/>
                  </a:lnTo>
                  <a:lnTo>
                    <a:pt x="7959" y="188190"/>
                  </a:lnTo>
                  <a:lnTo>
                    <a:pt x="2867" y="212534"/>
                  </a:lnTo>
                  <a:lnTo>
                    <a:pt x="0" y="242560"/>
                  </a:lnTo>
                  <a:lnTo>
                    <a:pt x="602" y="268390"/>
                  </a:lnTo>
                  <a:lnTo>
                    <a:pt x="5887" y="280594"/>
                  </a:lnTo>
                  <a:lnTo>
                    <a:pt x="17022" y="295624"/>
                  </a:lnTo>
                  <a:lnTo>
                    <a:pt x="27215" y="300923"/>
                  </a:lnTo>
                  <a:lnTo>
                    <a:pt x="39002" y="302552"/>
                  </a:lnTo>
                  <a:lnTo>
                    <a:pt x="70773" y="295823"/>
                  </a:lnTo>
                  <a:lnTo>
                    <a:pt x="96765" y="2920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691" name="SMARTInkShape-Group20"/>
          <p:cNvGrpSpPr/>
          <p:nvPr/>
        </p:nvGrpSpPr>
        <p:grpSpPr>
          <a:xfrm>
            <a:off x="2446897" y="2085971"/>
            <a:ext cx="1713624" cy="581089"/>
            <a:chOff x="2446897" y="2085971"/>
            <a:chExt cx="1713624" cy="581089"/>
          </a:xfrm>
        </p:grpSpPr>
        <p:sp>
          <p:nvSpPr>
            <p:cNvPr id="156674" name="SMARTInkShape-136"/>
            <p:cNvSpPr/>
            <p:nvPr/>
          </p:nvSpPr>
          <p:spPr>
            <a:xfrm>
              <a:off x="4153989" y="2475412"/>
              <a:ext cx="6532" cy="13063"/>
            </a:xfrm>
            <a:custGeom>
              <a:avLst/>
              <a:gdLst/>
              <a:ahLst/>
              <a:cxnLst/>
              <a:rect l="0" t="0" r="0" b="0"/>
              <a:pathLst>
                <a:path w="6532" h="13063">
                  <a:moveTo>
                    <a:pt x="6531" y="0"/>
                  </a:moveTo>
                  <a:lnTo>
                    <a:pt x="0" y="130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675" name="SMARTInkShape-137"/>
            <p:cNvSpPr/>
            <p:nvPr/>
          </p:nvSpPr>
          <p:spPr>
            <a:xfrm>
              <a:off x="3783490" y="2085971"/>
              <a:ext cx="220276" cy="387622"/>
            </a:xfrm>
            <a:custGeom>
              <a:avLst/>
              <a:gdLst/>
              <a:ahLst/>
              <a:cxnLst/>
              <a:rect l="0" t="0" r="0" b="0"/>
              <a:pathLst>
                <a:path w="220276" h="387622">
                  <a:moveTo>
                    <a:pt x="141899" y="298000"/>
                  </a:moveTo>
                  <a:lnTo>
                    <a:pt x="141899" y="272815"/>
                  </a:lnTo>
                  <a:lnTo>
                    <a:pt x="140447" y="254150"/>
                  </a:lnTo>
                  <a:lnTo>
                    <a:pt x="134963" y="233759"/>
                  </a:lnTo>
                  <a:lnTo>
                    <a:pt x="130018" y="226144"/>
                  </a:lnTo>
                  <a:lnTo>
                    <a:pt x="116782" y="215748"/>
                  </a:lnTo>
                  <a:lnTo>
                    <a:pt x="103158" y="212579"/>
                  </a:lnTo>
                  <a:lnTo>
                    <a:pt x="89121" y="214315"/>
                  </a:lnTo>
                  <a:lnTo>
                    <a:pt x="65623" y="224179"/>
                  </a:lnTo>
                  <a:lnTo>
                    <a:pt x="37810" y="248584"/>
                  </a:lnTo>
                  <a:lnTo>
                    <a:pt x="14820" y="281143"/>
                  </a:lnTo>
                  <a:lnTo>
                    <a:pt x="4258" y="306875"/>
                  </a:lnTo>
                  <a:lnTo>
                    <a:pt x="0" y="332884"/>
                  </a:lnTo>
                  <a:lnTo>
                    <a:pt x="2206" y="355508"/>
                  </a:lnTo>
                  <a:lnTo>
                    <a:pt x="7483" y="367344"/>
                  </a:lnTo>
                  <a:lnTo>
                    <a:pt x="14667" y="376717"/>
                  </a:lnTo>
                  <a:lnTo>
                    <a:pt x="22698" y="383302"/>
                  </a:lnTo>
                  <a:lnTo>
                    <a:pt x="33041" y="386712"/>
                  </a:lnTo>
                  <a:lnTo>
                    <a:pt x="38847" y="387621"/>
                  </a:lnTo>
                  <a:lnTo>
                    <a:pt x="67822" y="381967"/>
                  </a:lnTo>
                  <a:lnTo>
                    <a:pt x="93582" y="371099"/>
                  </a:lnTo>
                  <a:lnTo>
                    <a:pt x="106152" y="359033"/>
                  </a:lnTo>
                  <a:lnTo>
                    <a:pt x="126048" y="327635"/>
                  </a:lnTo>
                  <a:lnTo>
                    <a:pt x="139541" y="295170"/>
                  </a:lnTo>
                  <a:lnTo>
                    <a:pt x="148349" y="268681"/>
                  </a:lnTo>
                  <a:lnTo>
                    <a:pt x="156377" y="238524"/>
                  </a:lnTo>
                  <a:lnTo>
                    <a:pt x="159533" y="221338"/>
                  </a:lnTo>
                  <a:lnTo>
                    <a:pt x="162364" y="203349"/>
                  </a:lnTo>
                  <a:lnTo>
                    <a:pt x="164976" y="184825"/>
                  </a:lnTo>
                  <a:lnTo>
                    <a:pt x="167444" y="165944"/>
                  </a:lnTo>
                  <a:lnTo>
                    <a:pt x="169815" y="146826"/>
                  </a:lnTo>
                  <a:lnTo>
                    <a:pt x="172120" y="129000"/>
                  </a:lnTo>
                  <a:lnTo>
                    <a:pt x="174384" y="112037"/>
                  </a:lnTo>
                  <a:lnTo>
                    <a:pt x="178107" y="80367"/>
                  </a:lnTo>
                  <a:lnTo>
                    <a:pt x="179763" y="51777"/>
                  </a:lnTo>
                  <a:lnTo>
                    <a:pt x="177227" y="21603"/>
                  </a:lnTo>
                  <a:lnTo>
                    <a:pt x="174790" y="0"/>
                  </a:lnTo>
                  <a:lnTo>
                    <a:pt x="174602" y="24110"/>
                  </a:lnTo>
                  <a:lnTo>
                    <a:pt x="175295" y="54126"/>
                  </a:lnTo>
                  <a:lnTo>
                    <a:pt x="178029" y="77852"/>
                  </a:lnTo>
                  <a:lnTo>
                    <a:pt x="181663" y="102911"/>
                  </a:lnTo>
                  <a:lnTo>
                    <a:pt x="185698" y="129288"/>
                  </a:lnTo>
                  <a:lnTo>
                    <a:pt x="189909" y="157945"/>
                  </a:lnTo>
                  <a:lnTo>
                    <a:pt x="194200" y="187614"/>
                  </a:lnTo>
                  <a:lnTo>
                    <a:pt x="199252" y="216283"/>
                  </a:lnTo>
                  <a:lnTo>
                    <a:pt x="206336" y="241120"/>
                  </a:lnTo>
                  <a:lnTo>
                    <a:pt x="220275" y="284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676" name="SMARTInkShape-138"/>
            <p:cNvSpPr/>
            <p:nvPr/>
          </p:nvSpPr>
          <p:spPr>
            <a:xfrm>
              <a:off x="3644537" y="2318657"/>
              <a:ext cx="111035" cy="145252"/>
            </a:xfrm>
            <a:custGeom>
              <a:avLst/>
              <a:gdLst/>
              <a:ahLst/>
              <a:cxnLst/>
              <a:rect l="0" t="0" r="0" b="0"/>
              <a:pathLst>
                <a:path w="111035" h="145252">
                  <a:moveTo>
                    <a:pt x="0" y="0"/>
                  </a:moveTo>
                  <a:lnTo>
                    <a:pt x="1935" y="12911"/>
                  </a:lnTo>
                  <a:lnTo>
                    <a:pt x="9091" y="39158"/>
                  </a:lnTo>
                  <a:lnTo>
                    <a:pt x="17493" y="65308"/>
                  </a:lnTo>
                  <a:lnTo>
                    <a:pt x="26141" y="97245"/>
                  </a:lnTo>
                  <a:lnTo>
                    <a:pt x="30727" y="124608"/>
                  </a:lnTo>
                  <a:lnTo>
                    <a:pt x="32276" y="143389"/>
                  </a:lnTo>
                  <a:lnTo>
                    <a:pt x="31677" y="144941"/>
                  </a:lnTo>
                  <a:lnTo>
                    <a:pt x="30552" y="145251"/>
                  </a:lnTo>
                  <a:lnTo>
                    <a:pt x="29077" y="144731"/>
                  </a:lnTo>
                  <a:lnTo>
                    <a:pt x="27000" y="123196"/>
                  </a:lnTo>
                  <a:lnTo>
                    <a:pt x="29852" y="96172"/>
                  </a:lnTo>
                  <a:lnTo>
                    <a:pt x="31826" y="69781"/>
                  </a:lnTo>
                  <a:lnTo>
                    <a:pt x="35878" y="47043"/>
                  </a:lnTo>
                  <a:lnTo>
                    <a:pt x="48238" y="21307"/>
                  </a:lnTo>
                  <a:lnTo>
                    <a:pt x="53612" y="13582"/>
                  </a:lnTo>
                  <a:lnTo>
                    <a:pt x="57513" y="12683"/>
                  </a:lnTo>
                  <a:lnTo>
                    <a:pt x="67653" y="15555"/>
                  </a:lnTo>
                  <a:lnTo>
                    <a:pt x="77482" y="27475"/>
                  </a:lnTo>
                  <a:lnTo>
                    <a:pt x="89239" y="52651"/>
                  </a:lnTo>
                  <a:lnTo>
                    <a:pt x="99255" y="80431"/>
                  </a:lnTo>
                  <a:lnTo>
                    <a:pt x="111034" y="1110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685" name="SMARTInkShape-139"/>
            <p:cNvSpPr/>
            <p:nvPr/>
          </p:nvSpPr>
          <p:spPr>
            <a:xfrm>
              <a:off x="3507749" y="2286000"/>
              <a:ext cx="110663" cy="204967"/>
            </a:xfrm>
            <a:custGeom>
              <a:avLst/>
              <a:gdLst/>
              <a:ahLst/>
              <a:cxnLst/>
              <a:rect l="0" t="0" r="0" b="0"/>
              <a:pathLst>
                <a:path w="110663" h="204967">
                  <a:moveTo>
                    <a:pt x="19222" y="0"/>
                  </a:moveTo>
                  <a:lnTo>
                    <a:pt x="14008" y="31998"/>
                  </a:lnTo>
                  <a:lnTo>
                    <a:pt x="8082" y="62055"/>
                  </a:lnTo>
                  <a:lnTo>
                    <a:pt x="2455" y="94667"/>
                  </a:lnTo>
                  <a:lnTo>
                    <a:pt x="885" y="119000"/>
                  </a:lnTo>
                  <a:lnTo>
                    <a:pt x="0" y="150245"/>
                  </a:lnTo>
                  <a:lnTo>
                    <a:pt x="3206" y="174420"/>
                  </a:lnTo>
                  <a:lnTo>
                    <a:pt x="12219" y="195371"/>
                  </a:lnTo>
                  <a:lnTo>
                    <a:pt x="16005" y="199916"/>
                  </a:lnTo>
                  <a:lnTo>
                    <a:pt x="24082" y="204966"/>
                  </a:lnTo>
                  <a:lnTo>
                    <a:pt x="28268" y="204861"/>
                  </a:lnTo>
                  <a:lnTo>
                    <a:pt x="49746" y="193937"/>
                  </a:lnTo>
                  <a:lnTo>
                    <a:pt x="62778" y="180350"/>
                  </a:lnTo>
                  <a:lnTo>
                    <a:pt x="80185" y="150315"/>
                  </a:lnTo>
                  <a:lnTo>
                    <a:pt x="92520" y="120657"/>
                  </a:lnTo>
                  <a:lnTo>
                    <a:pt x="101094" y="90340"/>
                  </a:lnTo>
                  <a:lnTo>
                    <a:pt x="110662" y="391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686" name="SMARTInkShape-140"/>
            <p:cNvSpPr/>
            <p:nvPr/>
          </p:nvSpPr>
          <p:spPr>
            <a:xfrm>
              <a:off x="3348932" y="2259874"/>
              <a:ext cx="125159" cy="253876"/>
            </a:xfrm>
            <a:custGeom>
              <a:avLst/>
              <a:gdLst/>
              <a:ahLst/>
              <a:cxnLst/>
              <a:rect l="0" t="0" r="0" b="0"/>
              <a:pathLst>
                <a:path w="125159" h="253876">
                  <a:moveTo>
                    <a:pt x="93131" y="0"/>
                  </a:moveTo>
                  <a:lnTo>
                    <a:pt x="93131" y="3468"/>
                  </a:lnTo>
                  <a:lnTo>
                    <a:pt x="78213" y="27510"/>
                  </a:lnTo>
                  <a:lnTo>
                    <a:pt x="64198" y="56855"/>
                  </a:lnTo>
                  <a:lnTo>
                    <a:pt x="52695" y="80423"/>
                  </a:lnTo>
                  <a:lnTo>
                    <a:pt x="40325" y="105412"/>
                  </a:lnTo>
                  <a:lnTo>
                    <a:pt x="28296" y="131033"/>
                  </a:lnTo>
                  <a:lnTo>
                    <a:pt x="18111" y="156934"/>
                  </a:lnTo>
                  <a:lnTo>
                    <a:pt x="7685" y="189062"/>
                  </a:lnTo>
                  <a:lnTo>
                    <a:pt x="0" y="216966"/>
                  </a:lnTo>
                  <a:lnTo>
                    <a:pt x="1181" y="232864"/>
                  </a:lnTo>
                  <a:lnTo>
                    <a:pt x="3528" y="240151"/>
                  </a:lnTo>
                  <a:lnTo>
                    <a:pt x="7995" y="245735"/>
                  </a:lnTo>
                  <a:lnTo>
                    <a:pt x="20700" y="253875"/>
                  </a:lnTo>
                  <a:lnTo>
                    <a:pt x="28878" y="253433"/>
                  </a:lnTo>
                  <a:lnTo>
                    <a:pt x="56272" y="240393"/>
                  </a:lnTo>
                  <a:lnTo>
                    <a:pt x="78098" y="225240"/>
                  </a:lnTo>
                  <a:lnTo>
                    <a:pt x="98843" y="194850"/>
                  </a:lnTo>
                  <a:lnTo>
                    <a:pt x="110547" y="169493"/>
                  </a:lnTo>
                  <a:lnTo>
                    <a:pt x="118611" y="143596"/>
                  </a:lnTo>
                  <a:lnTo>
                    <a:pt x="123661" y="117537"/>
                  </a:lnTo>
                  <a:lnTo>
                    <a:pt x="125158" y="91432"/>
                  </a:lnTo>
                  <a:lnTo>
                    <a:pt x="123666" y="69182"/>
                  </a:lnTo>
                  <a:lnTo>
                    <a:pt x="106194" y="326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687" name="SMARTInkShape-141"/>
            <p:cNvSpPr/>
            <p:nvPr/>
          </p:nvSpPr>
          <p:spPr>
            <a:xfrm>
              <a:off x="3213463" y="2248661"/>
              <a:ext cx="135976" cy="418399"/>
            </a:xfrm>
            <a:custGeom>
              <a:avLst/>
              <a:gdLst/>
              <a:ahLst/>
              <a:cxnLst/>
              <a:rect l="0" t="0" r="0" b="0"/>
              <a:pathLst>
                <a:path w="135976" h="418399">
                  <a:moveTo>
                    <a:pt x="6531" y="141842"/>
                  </a:moveTo>
                  <a:lnTo>
                    <a:pt x="6531" y="169114"/>
                  </a:lnTo>
                  <a:lnTo>
                    <a:pt x="11745" y="200260"/>
                  </a:lnTo>
                  <a:lnTo>
                    <a:pt x="16946" y="230835"/>
                  </a:lnTo>
                  <a:lnTo>
                    <a:pt x="18417" y="254692"/>
                  </a:lnTo>
                  <a:lnTo>
                    <a:pt x="21006" y="279809"/>
                  </a:lnTo>
                  <a:lnTo>
                    <a:pt x="24576" y="304760"/>
                  </a:lnTo>
                  <a:lnTo>
                    <a:pt x="28581" y="327945"/>
                  </a:lnTo>
                  <a:lnTo>
                    <a:pt x="31449" y="357931"/>
                  </a:lnTo>
                  <a:lnTo>
                    <a:pt x="32299" y="385201"/>
                  </a:lnTo>
                  <a:lnTo>
                    <a:pt x="36349" y="413030"/>
                  </a:lnTo>
                  <a:lnTo>
                    <a:pt x="35844" y="416251"/>
                  </a:lnTo>
                  <a:lnTo>
                    <a:pt x="34782" y="418398"/>
                  </a:lnTo>
                  <a:lnTo>
                    <a:pt x="33348" y="417653"/>
                  </a:lnTo>
                  <a:lnTo>
                    <a:pt x="27862" y="405476"/>
                  </a:lnTo>
                  <a:lnTo>
                    <a:pt x="21641" y="382354"/>
                  </a:lnTo>
                  <a:lnTo>
                    <a:pt x="17359" y="360496"/>
                  </a:lnTo>
                  <a:lnTo>
                    <a:pt x="13037" y="332397"/>
                  </a:lnTo>
                  <a:lnTo>
                    <a:pt x="8697" y="300556"/>
                  </a:lnTo>
                  <a:lnTo>
                    <a:pt x="6524" y="283937"/>
                  </a:lnTo>
                  <a:lnTo>
                    <a:pt x="4349" y="267052"/>
                  </a:lnTo>
                  <a:lnTo>
                    <a:pt x="2899" y="249989"/>
                  </a:lnTo>
                  <a:lnTo>
                    <a:pt x="1933" y="232809"/>
                  </a:lnTo>
                  <a:lnTo>
                    <a:pt x="1289" y="215550"/>
                  </a:lnTo>
                  <a:lnTo>
                    <a:pt x="859" y="198963"/>
                  </a:lnTo>
                  <a:lnTo>
                    <a:pt x="382" y="166987"/>
                  </a:lnTo>
                  <a:lnTo>
                    <a:pt x="2104" y="137778"/>
                  </a:lnTo>
                  <a:lnTo>
                    <a:pt x="6015" y="111733"/>
                  </a:lnTo>
                  <a:lnTo>
                    <a:pt x="16377" y="80024"/>
                  </a:lnTo>
                  <a:lnTo>
                    <a:pt x="28640" y="49422"/>
                  </a:lnTo>
                  <a:lnTo>
                    <a:pt x="42191" y="26647"/>
                  </a:lnTo>
                  <a:lnTo>
                    <a:pt x="63972" y="7515"/>
                  </a:lnTo>
                  <a:lnTo>
                    <a:pt x="74152" y="2312"/>
                  </a:lnTo>
                  <a:lnTo>
                    <a:pt x="85934" y="0"/>
                  </a:lnTo>
                  <a:lnTo>
                    <a:pt x="92123" y="1561"/>
                  </a:lnTo>
                  <a:lnTo>
                    <a:pt x="104806" y="9100"/>
                  </a:lnTo>
                  <a:lnTo>
                    <a:pt x="120720" y="25585"/>
                  </a:lnTo>
                  <a:lnTo>
                    <a:pt x="131160" y="44258"/>
                  </a:lnTo>
                  <a:lnTo>
                    <a:pt x="135975" y="76739"/>
                  </a:lnTo>
                  <a:lnTo>
                    <a:pt x="135357" y="109005"/>
                  </a:lnTo>
                  <a:lnTo>
                    <a:pt x="126627" y="134048"/>
                  </a:lnTo>
                  <a:lnTo>
                    <a:pt x="108738" y="166213"/>
                  </a:lnTo>
                  <a:lnTo>
                    <a:pt x="84455" y="193746"/>
                  </a:lnTo>
                  <a:lnTo>
                    <a:pt x="65180" y="210117"/>
                  </a:lnTo>
                  <a:lnTo>
                    <a:pt x="35399" y="223438"/>
                  </a:lnTo>
                  <a:lnTo>
                    <a:pt x="0" y="2332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688" name="SMARTInkShape-142"/>
            <p:cNvSpPr/>
            <p:nvPr/>
          </p:nvSpPr>
          <p:spPr>
            <a:xfrm>
              <a:off x="2906486" y="2164226"/>
              <a:ext cx="241663" cy="343843"/>
            </a:xfrm>
            <a:custGeom>
              <a:avLst/>
              <a:gdLst/>
              <a:ahLst/>
              <a:cxnLst/>
              <a:rect l="0" t="0" r="0" b="0"/>
              <a:pathLst>
                <a:path w="241663" h="343843">
                  <a:moveTo>
                    <a:pt x="0" y="128305"/>
                  </a:moveTo>
                  <a:lnTo>
                    <a:pt x="3467" y="131773"/>
                  </a:lnTo>
                  <a:lnTo>
                    <a:pt x="9090" y="154733"/>
                  </a:lnTo>
                  <a:lnTo>
                    <a:pt x="15353" y="185645"/>
                  </a:lnTo>
                  <a:lnTo>
                    <a:pt x="18338" y="214319"/>
                  </a:lnTo>
                  <a:lnTo>
                    <a:pt x="23834" y="245525"/>
                  </a:lnTo>
                  <a:lnTo>
                    <a:pt x="25925" y="274523"/>
                  </a:lnTo>
                  <a:lnTo>
                    <a:pt x="25991" y="274407"/>
                  </a:lnTo>
                  <a:lnTo>
                    <a:pt x="26099" y="248202"/>
                  </a:lnTo>
                  <a:lnTo>
                    <a:pt x="28049" y="224410"/>
                  </a:lnTo>
                  <a:lnTo>
                    <a:pt x="30609" y="198596"/>
                  </a:lnTo>
                  <a:lnTo>
                    <a:pt x="31746" y="170189"/>
                  </a:lnTo>
                  <a:lnTo>
                    <a:pt x="34188" y="140631"/>
                  </a:lnTo>
                  <a:lnTo>
                    <a:pt x="37692" y="111286"/>
                  </a:lnTo>
                  <a:lnTo>
                    <a:pt x="41668" y="83730"/>
                  </a:lnTo>
                  <a:lnTo>
                    <a:pt x="47789" y="58903"/>
                  </a:lnTo>
                  <a:lnTo>
                    <a:pt x="57460" y="28397"/>
                  </a:lnTo>
                  <a:lnTo>
                    <a:pt x="63275" y="14233"/>
                  </a:lnTo>
                  <a:lnTo>
                    <a:pt x="70697" y="5519"/>
                  </a:lnTo>
                  <a:lnTo>
                    <a:pt x="78834" y="1162"/>
                  </a:lnTo>
                  <a:lnTo>
                    <a:pt x="83036" y="0"/>
                  </a:lnTo>
                  <a:lnTo>
                    <a:pt x="87289" y="1403"/>
                  </a:lnTo>
                  <a:lnTo>
                    <a:pt x="95884" y="8767"/>
                  </a:lnTo>
                  <a:lnTo>
                    <a:pt x="105416" y="25153"/>
                  </a:lnTo>
                  <a:lnTo>
                    <a:pt x="115139" y="56135"/>
                  </a:lnTo>
                  <a:lnTo>
                    <a:pt x="121846" y="85957"/>
                  </a:lnTo>
                  <a:lnTo>
                    <a:pt x="128429" y="117773"/>
                  </a:lnTo>
                  <a:lnTo>
                    <a:pt x="134250" y="149456"/>
                  </a:lnTo>
                  <a:lnTo>
                    <a:pt x="137024" y="177550"/>
                  </a:lnTo>
                  <a:lnTo>
                    <a:pt x="142159" y="209180"/>
                  </a:lnTo>
                  <a:lnTo>
                    <a:pt x="143602" y="238679"/>
                  </a:lnTo>
                  <a:lnTo>
                    <a:pt x="147132" y="232210"/>
                  </a:lnTo>
                  <a:lnTo>
                    <a:pt x="152774" y="200296"/>
                  </a:lnTo>
                  <a:lnTo>
                    <a:pt x="154985" y="176025"/>
                  </a:lnTo>
                  <a:lnTo>
                    <a:pt x="156694" y="153143"/>
                  </a:lnTo>
                  <a:lnTo>
                    <a:pt x="162461" y="120586"/>
                  </a:lnTo>
                  <a:lnTo>
                    <a:pt x="173040" y="92958"/>
                  </a:lnTo>
                  <a:lnTo>
                    <a:pt x="184641" y="73564"/>
                  </a:lnTo>
                  <a:lnTo>
                    <a:pt x="187682" y="71491"/>
                  </a:lnTo>
                  <a:lnTo>
                    <a:pt x="190436" y="70835"/>
                  </a:lnTo>
                  <a:lnTo>
                    <a:pt x="192997" y="72574"/>
                  </a:lnTo>
                  <a:lnTo>
                    <a:pt x="197778" y="80313"/>
                  </a:lnTo>
                  <a:lnTo>
                    <a:pt x="206761" y="108961"/>
                  </a:lnTo>
                  <a:lnTo>
                    <a:pt x="213340" y="138378"/>
                  </a:lnTo>
                  <a:lnTo>
                    <a:pt x="217705" y="159392"/>
                  </a:lnTo>
                  <a:lnTo>
                    <a:pt x="222064" y="184697"/>
                  </a:lnTo>
                  <a:lnTo>
                    <a:pt x="226421" y="212151"/>
                  </a:lnTo>
                  <a:lnTo>
                    <a:pt x="230776" y="238867"/>
                  </a:lnTo>
                  <a:lnTo>
                    <a:pt x="233195" y="263320"/>
                  </a:lnTo>
                  <a:lnTo>
                    <a:pt x="236493" y="295552"/>
                  </a:lnTo>
                  <a:lnTo>
                    <a:pt x="241662" y="3438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689" name="SMARTInkShape-143"/>
            <p:cNvSpPr/>
            <p:nvPr/>
          </p:nvSpPr>
          <p:spPr>
            <a:xfrm>
              <a:off x="2647020" y="2209438"/>
              <a:ext cx="172438" cy="295277"/>
            </a:xfrm>
            <a:custGeom>
              <a:avLst/>
              <a:gdLst/>
              <a:ahLst/>
              <a:cxnLst/>
              <a:rect l="0" t="0" r="0" b="0"/>
              <a:pathLst>
                <a:path w="172438" h="295277">
                  <a:moveTo>
                    <a:pt x="135368" y="11248"/>
                  </a:moveTo>
                  <a:lnTo>
                    <a:pt x="131901" y="4313"/>
                  </a:lnTo>
                  <a:lnTo>
                    <a:pt x="129428" y="2270"/>
                  </a:lnTo>
                  <a:lnTo>
                    <a:pt x="122810" y="0"/>
                  </a:lnTo>
                  <a:lnTo>
                    <a:pt x="119013" y="847"/>
                  </a:lnTo>
                  <a:lnTo>
                    <a:pt x="110924" y="5658"/>
                  </a:lnTo>
                  <a:lnTo>
                    <a:pt x="87964" y="32452"/>
                  </a:lnTo>
                  <a:lnTo>
                    <a:pt x="72692" y="54055"/>
                  </a:lnTo>
                  <a:lnTo>
                    <a:pt x="58164" y="80105"/>
                  </a:lnTo>
                  <a:lnTo>
                    <a:pt x="44449" y="109342"/>
                  </a:lnTo>
                  <a:lnTo>
                    <a:pt x="31097" y="141689"/>
                  </a:lnTo>
                  <a:lnTo>
                    <a:pt x="19841" y="171547"/>
                  </a:lnTo>
                  <a:lnTo>
                    <a:pt x="10726" y="198606"/>
                  </a:lnTo>
                  <a:lnTo>
                    <a:pt x="4256" y="222728"/>
                  </a:lnTo>
                  <a:lnTo>
                    <a:pt x="0" y="253240"/>
                  </a:lnTo>
                  <a:lnTo>
                    <a:pt x="2207" y="273731"/>
                  </a:lnTo>
                  <a:lnTo>
                    <a:pt x="10924" y="288995"/>
                  </a:lnTo>
                  <a:lnTo>
                    <a:pt x="24422" y="294348"/>
                  </a:lnTo>
                  <a:lnTo>
                    <a:pt x="41790" y="295276"/>
                  </a:lnTo>
                  <a:lnTo>
                    <a:pt x="59186" y="290850"/>
                  </a:lnTo>
                  <a:lnTo>
                    <a:pt x="81832" y="276731"/>
                  </a:lnTo>
                  <a:lnTo>
                    <a:pt x="108989" y="251729"/>
                  </a:lnTo>
                  <a:lnTo>
                    <a:pt x="133383" y="219590"/>
                  </a:lnTo>
                  <a:lnTo>
                    <a:pt x="147843" y="193931"/>
                  </a:lnTo>
                  <a:lnTo>
                    <a:pt x="159385" y="166008"/>
                  </a:lnTo>
                  <a:lnTo>
                    <a:pt x="167401" y="136689"/>
                  </a:lnTo>
                  <a:lnTo>
                    <a:pt x="172437" y="109617"/>
                  </a:lnTo>
                  <a:lnTo>
                    <a:pt x="171994" y="87082"/>
                  </a:lnTo>
                  <a:lnTo>
                    <a:pt x="167097" y="61847"/>
                  </a:lnTo>
                  <a:lnTo>
                    <a:pt x="154963" y="439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690" name="SMARTInkShape-144"/>
            <p:cNvSpPr/>
            <p:nvPr/>
          </p:nvSpPr>
          <p:spPr>
            <a:xfrm>
              <a:off x="2446897" y="2122983"/>
              <a:ext cx="198332" cy="398149"/>
            </a:xfrm>
            <a:custGeom>
              <a:avLst/>
              <a:gdLst/>
              <a:ahLst/>
              <a:cxnLst/>
              <a:rect l="0" t="0" r="0" b="0"/>
              <a:pathLst>
                <a:path w="198332" h="398149">
                  <a:moveTo>
                    <a:pt x="198331" y="6263"/>
                  </a:moveTo>
                  <a:lnTo>
                    <a:pt x="194864" y="2795"/>
                  </a:lnTo>
                  <a:lnTo>
                    <a:pt x="191226" y="1093"/>
                  </a:lnTo>
                  <a:lnTo>
                    <a:pt x="176044" y="0"/>
                  </a:lnTo>
                  <a:lnTo>
                    <a:pt x="166412" y="3721"/>
                  </a:lnTo>
                  <a:lnTo>
                    <a:pt x="138786" y="24205"/>
                  </a:lnTo>
                  <a:lnTo>
                    <a:pt x="119728" y="50364"/>
                  </a:lnTo>
                  <a:lnTo>
                    <a:pt x="99567" y="81822"/>
                  </a:lnTo>
                  <a:lnTo>
                    <a:pt x="83800" y="105885"/>
                  </a:lnTo>
                  <a:lnTo>
                    <a:pt x="69052" y="133029"/>
                  </a:lnTo>
                  <a:lnTo>
                    <a:pt x="55239" y="162026"/>
                  </a:lnTo>
                  <a:lnTo>
                    <a:pt x="41844" y="191847"/>
                  </a:lnTo>
                  <a:lnTo>
                    <a:pt x="28633" y="220099"/>
                  </a:lnTo>
                  <a:lnTo>
                    <a:pt x="16956" y="246444"/>
                  </a:lnTo>
                  <a:lnTo>
                    <a:pt x="9347" y="270248"/>
                  </a:lnTo>
                  <a:lnTo>
                    <a:pt x="3546" y="292923"/>
                  </a:lnTo>
                  <a:lnTo>
                    <a:pt x="0" y="313644"/>
                  </a:lnTo>
                  <a:lnTo>
                    <a:pt x="844" y="330111"/>
                  </a:lnTo>
                  <a:lnTo>
                    <a:pt x="8865" y="355089"/>
                  </a:lnTo>
                  <a:lnTo>
                    <a:pt x="27369" y="380874"/>
                  </a:lnTo>
                  <a:lnTo>
                    <a:pt x="47769" y="396498"/>
                  </a:lnTo>
                  <a:lnTo>
                    <a:pt x="113423" y="3981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698" name="SMARTInkShape-Group21"/>
          <p:cNvGrpSpPr/>
          <p:nvPr/>
        </p:nvGrpSpPr>
        <p:grpSpPr>
          <a:xfrm>
            <a:off x="4017232" y="2743200"/>
            <a:ext cx="645730" cy="509452"/>
            <a:chOff x="4017232" y="2743200"/>
            <a:chExt cx="645730" cy="509452"/>
          </a:xfrm>
        </p:grpSpPr>
        <p:sp>
          <p:nvSpPr>
            <p:cNvPr id="156692" name="SMARTInkShape-145"/>
            <p:cNvSpPr/>
            <p:nvPr/>
          </p:nvSpPr>
          <p:spPr>
            <a:xfrm>
              <a:off x="4017232" y="2801983"/>
              <a:ext cx="12660" cy="450669"/>
            </a:xfrm>
            <a:custGeom>
              <a:avLst/>
              <a:gdLst/>
              <a:ahLst/>
              <a:cxnLst/>
              <a:rect l="0" t="0" r="0" b="0"/>
              <a:pathLst>
                <a:path w="12660" h="450669">
                  <a:moveTo>
                    <a:pt x="12659" y="0"/>
                  </a:moveTo>
                  <a:lnTo>
                    <a:pt x="7036" y="0"/>
                  </a:lnTo>
                  <a:lnTo>
                    <a:pt x="6734" y="726"/>
                  </a:lnTo>
                  <a:lnTo>
                    <a:pt x="6151" y="31378"/>
                  </a:lnTo>
                  <a:lnTo>
                    <a:pt x="6135" y="58807"/>
                  </a:lnTo>
                  <a:lnTo>
                    <a:pt x="6131" y="81291"/>
                  </a:lnTo>
                  <a:lnTo>
                    <a:pt x="6129" y="105798"/>
                  </a:lnTo>
                  <a:lnTo>
                    <a:pt x="6128" y="131204"/>
                  </a:lnTo>
                  <a:lnTo>
                    <a:pt x="6128" y="158945"/>
                  </a:lnTo>
                  <a:lnTo>
                    <a:pt x="6128" y="187483"/>
                  </a:lnTo>
                  <a:lnTo>
                    <a:pt x="6128" y="214680"/>
                  </a:lnTo>
                  <a:lnTo>
                    <a:pt x="4193" y="241282"/>
                  </a:lnTo>
                  <a:lnTo>
                    <a:pt x="1639" y="267619"/>
                  </a:lnTo>
                  <a:lnTo>
                    <a:pt x="505" y="293839"/>
                  </a:lnTo>
                  <a:lnTo>
                    <a:pt x="0" y="320006"/>
                  </a:lnTo>
                  <a:lnTo>
                    <a:pt x="502" y="345425"/>
                  </a:lnTo>
                  <a:lnTo>
                    <a:pt x="3144" y="368817"/>
                  </a:lnTo>
                  <a:lnTo>
                    <a:pt x="5243" y="398919"/>
                  </a:lnTo>
                  <a:lnTo>
                    <a:pt x="5953" y="429158"/>
                  </a:lnTo>
                  <a:lnTo>
                    <a:pt x="6128" y="450668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693" name="SMARTInkShape-146"/>
            <p:cNvSpPr/>
            <p:nvPr/>
          </p:nvSpPr>
          <p:spPr>
            <a:xfrm>
              <a:off x="4042954" y="2743200"/>
              <a:ext cx="163287" cy="443682"/>
            </a:xfrm>
            <a:custGeom>
              <a:avLst/>
              <a:gdLst/>
              <a:ahLst/>
              <a:cxnLst/>
              <a:rect l="0" t="0" r="0" b="0"/>
              <a:pathLst>
                <a:path w="163287" h="443682">
                  <a:moveTo>
                    <a:pt x="0" y="111034"/>
                  </a:moveTo>
                  <a:lnTo>
                    <a:pt x="726" y="127389"/>
                  </a:lnTo>
                  <a:lnTo>
                    <a:pt x="5169" y="149717"/>
                  </a:lnTo>
                  <a:lnTo>
                    <a:pt x="9999" y="178134"/>
                  </a:lnTo>
                  <a:lnTo>
                    <a:pt x="16751" y="209535"/>
                  </a:lnTo>
                  <a:lnTo>
                    <a:pt x="19782" y="231738"/>
                  </a:lnTo>
                  <a:lnTo>
                    <a:pt x="25967" y="256120"/>
                  </a:lnTo>
                  <a:lnTo>
                    <a:pt x="31619" y="281471"/>
                  </a:lnTo>
                  <a:lnTo>
                    <a:pt x="37276" y="307253"/>
                  </a:lnTo>
                  <a:lnTo>
                    <a:pt x="44628" y="333225"/>
                  </a:lnTo>
                  <a:lnTo>
                    <a:pt x="52734" y="357348"/>
                  </a:lnTo>
                  <a:lnTo>
                    <a:pt x="63522" y="387458"/>
                  </a:lnTo>
                  <a:lnTo>
                    <a:pt x="73670" y="417137"/>
                  </a:lnTo>
                  <a:lnTo>
                    <a:pt x="80155" y="426815"/>
                  </a:lnTo>
                  <a:lnTo>
                    <a:pt x="95168" y="440674"/>
                  </a:lnTo>
                  <a:lnTo>
                    <a:pt x="103131" y="443681"/>
                  </a:lnTo>
                  <a:lnTo>
                    <a:pt x="107564" y="437067"/>
                  </a:lnTo>
                  <a:lnTo>
                    <a:pt x="113473" y="422448"/>
                  </a:lnTo>
                  <a:lnTo>
                    <a:pt x="116353" y="397393"/>
                  </a:lnTo>
                  <a:lnTo>
                    <a:pt x="118962" y="373530"/>
                  </a:lnTo>
                  <a:lnTo>
                    <a:pt x="122541" y="345265"/>
                  </a:lnTo>
                  <a:lnTo>
                    <a:pt x="126550" y="313350"/>
                  </a:lnTo>
                  <a:lnTo>
                    <a:pt x="128636" y="296711"/>
                  </a:lnTo>
                  <a:lnTo>
                    <a:pt x="130751" y="279813"/>
                  </a:lnTo>
                  <a:lnTo>
                    <a:pt x="132887" y="262742"/>
                  </a:lnTo>
                  <a:lnTo>
                    <a:pt x="135037" y="245556"/>
                  </a:lnTo>
                  <a:lnTo>
                    <a:pt x="137196" y="228292"/>
                  </a:lnTo>
                  <a:lnTo>
                    <a:pt x="139361" y="210978"/>
                  </a:lnTo>
                  <a:lnTo>
                    <a:pt x="140805" y="194355"/>
                  </a:lnTo>
                  <a:lnTo>
                    <a:pt x="142408" y="162338"/>
                  </a:lnTo>
                  <a:lnTo>
                    <a:pt x="145057" y="133110"/>
                  </a:lnTo>
                  <a:lnTo>
                    <a:pt x="148653" y="106331"/>
                  </a:lnTo>
                  <a:lnTo>
                    <a:pt x="152669" y="82335"/>
                  </a:lnTo>
                  <a:lnTo>
                    <a:pt x="155544" y="51892"/>
                  </a:lnTo>
                  <a:lnTo>
                    <a:pt x="157241" y="21539"/>
                  </a:lnTo>
                  <a:lnTo>
                    <a:pt x="163286" y="0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694" name="SMARTInkShape-147"/>
            <p:cNvSpPr/>
            <p:nvPr/>
          </p:nvSpPr>
          <p:spPr>
            <a:xfrm>
              <a:off x="4280854" y="2762794"/>
              <a:ext cx="16827" cy="385355"/>
            </a:xfrm>
            <a:custGeom>
              <a:avLst/>
              <a:gdLst/>
              <a:ahLst/>
              <a:cxnLst/>
              <a:rect l="0" t="0" r="0" b="0"/>
              <a:pathLst>
                <a:path w="16827" h="385355">
                  <a:moveTo>
                    <a:pt x="3763" y="0"/>
                  </a:moveTo>
                  <a:lnTo>
                    <a:pt x="3038" y="17081"/>
                  </a:lnTo>
                  <a:lnTo>
                    <a:pt x="0" y="34574"/>
                  </a:lnTo>
                  <a:lnTo>
                    <a:pt x="2326" y="58545"/>
                  </a:lnTo>
                  <a:lnTo>
                    <a:pt x="3338" y="89757"/>
                  </a:lnTo>
                  <a:lnTo>
                    <a:pt x="3574" y="116334"/>
                  </a:lnTo>
                  <a:lnTo>
                    <a:pt x="3679" y="145079"/>
                  </a:lnTo>
                  <a:lnTo>
                    <a:pt x="4451" y="174063"/>
                  </a:lnTo>
                  <a:lnTo>
                    <a:pt x="7214" y="201458"/>
                  </a:lnTo>
                  <a:lnTo>
                    <a:pt x="8925" y="226214"/>
                  </a:lnTo>
                  <a:lnTo>
                    <a:pt x="10412" y="249311"/>
                  </a:lnTo>
                  <a:lnTo>
                    <a:pt x="13491" y="271672"/>
                  </a:lnTo>
                  <a:lnTo>
                    <a:pt x="15344" y="293705"/>
                  </a:lnTo>
                  <a:lnTo>
                    <a:pt x="16386" y="324574"/>
                  </a:lnTo>
                  <a:lnTo>
                    <a:pt x="16696" y="350170"/>
                  </a:lnTo>
                  <a:lnTo>
                    <a:pt x="16826" y="385354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695" name="SMARTInkShape-148"/>
            <p:cNvSpPr/>
            <p:nvPr/>
          </p:nvSpPr>
          <p:spPr>
            <a:xfrm>
              <a:off x="4278086" y="3004457"/>
              <a:ext cx="124098" cy="32658"/>
            </a:xfrm>
            <a:custGeom>
              <a:avLst/>
              <a:gdLst/>
              <a:ahLst/>
              <a:cxnLst/>
              <a:rect l="0" t="0" r="0" b="0"/>
              <a:pathLst>
                <a:path w="124098" h="32658">
                  <a:moveTo>
                    <a:pt x="0" y="32657"/>
                  </a:moveTo>
                  <a:lnTo>
                    <a:pt x="29911" y="32657"/>
                  </a:lnTo>
                  <a:lnTo>
                    <a:pt x="46116" y="31931"/>
                  </a:lnTo>
                  <a:lnTo>
                    <a:pt x="78355" y="21517"/>
                  </a:lnTo>
                  <a:lnTo>
                    <a:pt x="110905" y="6517"/>
                  </a:lnTo>
                  <a:lnTo>
                    <a:pt x="124097" y="0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696" name="SMARTInkShape-149"/>
            <p:cNvSpPr/>
            <p:nvPr/>
          </p:nvSpPr>
          <p:spPr>
            <a:xfrm>
              <a:off x="4421777" y="2756263"/>
              <a:ext cx="52252" cy="424544"/>
            </a:xfrm>
            <a:custGeom>
              <a:avLst/>
              <a:gdLst/>
              <a:ahLst/>
              <a:cxnLst/>
              <a:rect l="0" t="0" r="0" b="0"/>
              <a:pathLst>
                <a:path w="52252" h="424544">
                  <a:moveTo>
                    <a:pt x="0" y="0"/>
                  </a:moveTo>
                  <a:lnTo>
                    <a:pt x="0" y="28647"/>
                  </a:lnTo>
                  <a:lnTo>
                    <a:pt x="0" y="52192"/>
                  </a:lnTo>
                  <a:lnTo>
                    <a:pt x="726" y="83278"/>
                  </a:lnTo>
                  <a:lnTo>
                    <a:pt x="3467" y="109825"/>
                  </a:lnTo>
                  <a:lnTo>
                    <a:pt x="5169" y="138558"/>
                  </a:lnTo>
                  <a:lnTo>
                    <a:pt x="6652" y="168261"/>
                  </a:lnTo>
                  <a:lnTo>
                    <a:pt x="9730" y="198396"/>
                  </a:lnTo>
                  <a:lnTo>
                    <a:pt x="13517" y="228722"/>
                  </a:lnTo>
                  <a:lnTo>
                    <a:pt x="16893" y="258409"/>
                  </a:lnTo>
                  <a:lnTo>
                    <a:pt x="18393" y="286117"/>
                  </a:lnTo>
                  <a:lnTo>
                    <a:pt x="22932" y="312946"/>
                  </a:lnTo>
                  <a:lnTo>
                    <a:pt x="28334" y="337933"/>
                  </a:lnTo>
                  <a:lnTo>
                    <a:pt x="32102" y="367594"/>
                  </a:lnTo>
                  <a:lnTo>
                    <a:pt x="39509" y="395554"/>
                  </a:lnTo>
                  <a:lnTo>
                    <a:pt x="43879" y="410631"/>
                  </a:lnTo>
                  <a:lnTo>
                    <a:pt x="45628" y="418360"/>
                  </a:lnTo>
                  <a:lnTo>
                    <a:pt x="47110" y="420421"/>
                  </a:lnTo>
                  <a:lnTo>
                    <a:pt x="52251" y="424543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697" name="SMARTInkShape-150"/>
            <p:cNvSpPr/>
            <p:nvPr/>
          </p:nvSpPr>
          <p:spPr>
            <a:xfrm>
              <a:off x="4513217" y="2958849"/>
              <a:ext cx="149745" cy="287272"/>
            </a:xfrm>
            <a:custGeom>
              <a:avLst/>
              <a:gdLst/>
              <a:ahLst/>
              <a:cxnLst/>
              <a:rect l="0" t="0" r="0" b="0"/>
              <a:pathLst>
                <a:path w="149745" h="287272">
                  <a:moveTo>
                    <a:pt x="0" y="39077"/>
                  </a:moveTo>
                  <a:lnTo>
                    <a:pt x="0" y="29347"/>
                  </a:lnTo>
                  <a:lnTo>
                    <a:pt x="726" y="28236"/>
                  </a:lnTo>
                  <a:lnTo>
                    <a:pt x="1935" y="27495"/>
                  </a:lnTo>
                  <a:lnTo>
                    <a:pt x="3467" y="27001"/>
                  </a:lnTo>
                  <a:lnTo>
                    <a:pt x="34400" y="8538"/>
                  </a:lnTo>
                  <a:lnTo>
                    <a:pt x="62077" y="1170"/>
                  </a:lnTo>
                  <a:lnTo>
                    <a:pt x="91326" y="0"/>
                  </a:lnTo>
                  <a:lnTo>
                    <a:pt x="102937" y="3389"/>
                  </a:lnTo>
                  <a:lnTo>
                    <a:pt x="112102" y="8989"/>
                  </a:lnTo>
                  <a:lnTo>
                    <a:pt x="119414" y="18712"/>
                  </a:lnTo>
                  <a:lnTo>
                    <a:pt x="122709" y="30785"/>
                  </a:lnTo>
                  <a:lnTo>
                    <a:pt x="121545" y="39262"/>
                  </a:lnTo>
                  <a:lnTo>
                    <a:pt x="114874" y="54130"/>
                  </a:lnTo>
                  <a:lnTo>
                    <a:pt x="95440" y="84333"/>
                  </a:lnTo>
                  <a:lnTo>
                    <a:pt x="78307" y="101934"/>
                  </a:lnTo>
                  <a:lnTo>
                    <a:pt x="59350" y="115303"/>
                  </a:lnTo>
                  <a:lnTo>
                    <a:pt x="47043" y="117328"/>
                  </a:lnTo>
                  <a:lnTo>
                    <a:pt x="47328" y="118096"/>
                  </a:lnTo>
                  <a:lnTo>
                    <a:pt x="49579" y="120884"/>
                  </a:lnTo>
                  <a:lnTo>
                    <a:pt x="58394" y="126534"/>
                  </a:lnTo>
                  <a:lnTo>
                    <a:pt x="90552" y="142636"/>
                  </a:lnTo>
                  <a:lnTo>
                    <a:pt x="120722" y="161729"/>
                  </a:lnTo>
                  <a:lnTo>
                    <a:pt x="139027" y="179084"/>
                  </a:lnTo>
                  <a:lnTo>
                    <a:pt x="144763" y="187420"/>
                  </a:lnTo>
                  <a:lnTo>
                    <a:pt x="148605" y="200273"/>
                  </a:lnTo>
                  <a:lnTo>
                    <a:pt x="149744" y="213274"/>
                  </a:lnTo>
                  <a:lnTo>
                    <a:pt x="146139" y="221968"/>
                  </a:lnTo>
                  <a:lnTo>
                    <a:pt x="128639" y="253432"/>
                  </a:lnTo>
                  <a:lnTo>
                    <a:pt x="119718" y="272407"/>
                  </a:lnTo>
                  <a:lnTo>
                    <a:pt x="104503" y="287271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706" name="SMARTInkShape-Group22"/>
          <p:cNvGrpSpPr/>
          <p:nvPr/>
        </p:nvGrpSpPr>
        <p:grpSpPr>
          <a:xfrm>
            <a:off x="6996668" y="1783080"/>
            <a:ext cx="1415813" cy="580869"/>
            <a:chOff x="6996668" y="1783080"/>
            <a:chExt cx="1415813" cy="580869"/>
          </a:xfrm>
        </p:grpSpPr>
        <p:sp>
          <p:nvSpPr>
            <p:cNvPr id="156699" name="SMARTInkShape-151"/>
            <p:cNvSpPr/>
            <p:nvPr/>
          </p:nvSpPr>
          <p:spPr>
            <a:xfrm>
              <a:off x="6996668" y="2075349"/>
              <a:ext cx="194436" cy="288600"/>
            </a:xfrm>
            <a:custGeom>
              <a:avLst/>
              <a:gdLst/>
              <a:ahLst/>
              <a:cxnLst/>
              <a:rect l="0" t="0" r="0" b="0"/>
              <a:pathLst>
                <a:path w="194436" h="288600">
                  <a:moveTo>
                    <a:pt x="89932" y="217182"/>
                  </a:moveTo>
                  <a:lnTo>
                    <a:pt x="89932" y="211559"/>
                  </a:lnTo>
                  <a:lnTo>
                    <a:pt x="90658" y="211256"/>
                  </a:lnTo>
                  <a:lnTo>
                    <a:pt x="93399" y="210920"/>
                  </a:lnTo>
                  <a:lnTo>
                    <a:pt x="97036" y="208836"/>
                  </a:lnTo>
                  <a:lnTo>
                    <a:pt x="112638" y="193586"/>
                  </a:lnTo>
                  <a:lnTo>
                    <a:pt x="133598" y="164404"/>
                  </a:lnTo>
                  <a:lnTo>
                    <a:pt x="150190" y="133487"/>
                  </a:lnTo>
                  <a:lnTo>
                    <a:pt x="158747" y="108039"/>
                  </a:lnTo>
                  <a:lnTo>
                    <a:pt x="165879" y="82115"/>
                  </a:lnTo>
                  <a:lnTo>
                    <a:pt x="171863" y="56774"/>
                  </a:lnTo>
                  <a:lnTo>
                    <a:pt x="174252" y="28339"/>
                  </a:lnTo>
                  <a:lnTo>
                    <a:pt x="174449" y="21619"/>
                  </a:lnTo>
                  <a:lnTo>
                    <a:pt x="173128" y="16412"/>
                  </a:lnTo>
                  <a:lnTo>
                    <a:pt x="167788" y="8692"/>
                  </a:lnTo>
                  <a:lnTo>
                    <a:pt x="156625" y="266"/>
                  </a:lnTo>
                  <a:lnTo>
                    <a:pt x="152537" y="0"/>
                  </a:lnTo>
                  <a:lnTo>
                    <a:pt x="144124" y="3575"/>
                  </a:lnTo>
                  <a:lnTo>
                    <a:pt x="116468" y="23637"/>
                  </a:lnTo>
                  <a:lnTo>
                    <a:pt x="92311" y="47269"/>
                  </a:lnTo>
                  <a:lnTo>
                    <a:pt x="70317" y="77656"/>
                  </a:lnTo>
                  <a:lnTo>
                    <a:pt x="54121" y="101468"/>
                  </a:lnTo>
                  <a:lnTo>
                    <a:pt x="39182" y="124630"/>
                  </a:lnTo>
                  <a:lnTo>
                    <a:pt x="25285" y="147019"/>
                  </a:lnTo>
                  <a:lnTo>
                    <a:pt x="7398" y="179299"/>
                  </a:lnTo>
                  <a:lnTo>
                    <a:pt x="1131" y="207570"/>
                  </a:lnTo>
                  <a:lnTo>
                    <a:pt x="0" y="233606"/>
                  </a:lnTo>
                  <a:lnTo>
                    <a:pt x="2307" y="248430"/>
                  </a:lnTo>
                  <a:lnTo>
                    <a:pt x="7687" y="260341"/>
                  </a:lnTo>
                  <a:lnTo>
                    <a:pt x="14915" y="269747"/>
                  </a:lnTo>
                  <a:lnTo>
                    <a:pt x="27871" y="279122"/>
                  </a:lnTo>
                  <a:lnTo>
                    <a:pt x="44450" y="285770"/>
                  </a:lnTo>
                  <a:lnTo>
                    <a:pt x="74840" y="288599"/>
                  </a:lnTo>
                  <a:lnTo>
                    <a:pt x="95862" y="285433"/>
                  </a:lnTo>
                  <a:lnTo>
                    <a:pt x="127684" y="271922"/>
                  </a:lnTo>
                  <a:lnTo>
                    <a:pt x="154014" y="253722"/>
                  </a:lnTo>
                  <a:lnTo>
                    <a:pt x="185375" y="225475"/>
                  </a:lnTo>
                  <a:lnTo>
                    <a:pt x="194435" y="217182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00" name="SMARTInkShape-152"/>
            <p:cNvSpPr/>
            <p:nvPr/>
          </p:nvSpPr>
          <p:spPr>
            <a:xfrm>
              <a:off x="7230301" y="1841863"/>
              <a:ext cx="65305" cy="483326"/>
            </a:xfrm>
            <a:custGeom>
              <a:avLst/>
              <a:gdLst/>
              <a:ahLst/>
              <a:cxnLst/>
              <a:rect l="0" t="0" r="0" b="0"/>
              <a:pathLst>
                <a:path w="65305" h="483326">
                  <a:moveTo>
                    <a:pt x="6522" y="0"/>
                  </a:moveTo>
                  <a:lnTo>
                    <a:pt x="898" y="0"/>
                  </a:lnTo>
                  <a:lnTo>
                    <a:pt x="596" y="725"/>
                  </a:lnTo>
                  <a:lnTo>
                    <a:pt x="25" y="29377"/>
                  </a:lnTo>
                  <a:lnTo>
                    <a:pt x="0" y="57085"/>
                  </a:lnTo>
                  <a:lnTo>
                    <a:pt x="720" y="81977"/>
                  </a:lnTo>
                  <a:lnTo>
                    <a:pt x="3459" y="112392"/>
                  </a:lnTo>
                  <a:lnTo>
                    <a:pt x="7097" y="143327"/>
                  </a:lnTo>
                  <a:lnTo>
                    <a:pt x="11131" y="175461"/>
                  </a:lnTo>
                  <a:lnTo>
                    <a:pt x="13224" y="193174"/>
                  </a:lnTo>
                  <a:lnTo>
                    <a:pt x="15344" y="211514"/>
                  </a:lnTo>
                  <a:lnTo>
                    <a:pt x="17483" y="229546"/>
                  </a:lnTo>
                  <a:lnTo>
                    <a:pt x="19635" y="247374"/>
                  </a:lnTo>
                  <a:lnTo>
                    <a:pt x="21795" y="265064"/>
                  </a:lnTo>
                  <a:lnTo>
                    <a:pt x="24687" y="282664"/>
                  </a:lnTo>
                  <a:lnTo>
                    <a:pt x="28066" y="300202"/>
                  </a:lnTo>
                  <a:lnTo>
                    <a:pt x="31770" y="317701"/>
                  </a:lnTo>
                  <a:lnTo>
                    <a:pt x="34966" y="334446"/>
                  </a:lnTo>
                  <a:lnTo>
                    <a:pt x="40451" y="366599"/>
                  </a:lnTo>
                  <a:lnTo>
                    <a:pt x="45308" y="393952"/>
                  </a:lnTo>
                  <a:lnTo>
                    <a:pt x="49886" y="417478"/>
                  </a:lnTo>
                  <a:lnTo>
                    <a:pt x="55818" y="446317"/>
                  </a:lnTo>
                  <a:lnTo>
                    <a:pt x="60125" y="472064"/>
                  </a:lnTo>
                  <a:lnTo>
                    <a:pt x="65304" y="483325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01" name="SMARTInkShape-153"/>
            <p:cNvSpPr/>
            <p:nvPr/>
          </p:nvSpPr>
          <p:spPr>
            <a:xfrm>
              <a:off x="7347857" y="2072178"/>
              <a:ext cx="115899" cy="261974"/>
            </a:xfrm>
            <a:custGeom>
              <a:avLst/>
              <a:gdLst/>
              <a:ahLst/>
              <a:cxnLst/>
              <a:rect l="0" t="0" r="0" b="0"/>
              <a:pathLst>
                <a:path w="115899" h="261974">
                  <a:moveTo>
                    <a:pt x="0" y="155039"/>
                  </a:moveTo>
                  <a:lnTo>
                    <a:pt x="0" y="158507"/>
                  </a:lnTo>
                  <a:lnTo>
                    <a:pt x="725" y="159528"/>
                  </a:lnTo>
                  <a:lnTo>
                    <a:pt x="1935" y="160209"/>
                  </a:lnTo>
                  <a:lnTo>
                    <a:pt x="3467" y="160663"/>
                  </a:lnTo>
                  <a:lnTo>
                    <a:pt x="5215" y="160240"/>
                  </a:lnTo>
                  <a:lnTo>
                    <a:pt x="34363" y="146194"/>
                  </a:lnTo>
                  <a:lnTo>
                    <a:pt x="44542" y="138045"/>
                  </a:lnTo>
                  <a:lnTo>
                    <a:pt x="71825" y="108076"/>
                  </a:lnTo>
                  <a:lnTo>
                    <a:pt x="91005" y="75986"/>
                  </a:lnTo>
                  <a:lnTo>
                    <a:pt x="105304" y="45162"/>
                  </a:lnTo>
                  <a:lnTo>
                    <a:pt x="115449" y="18605"/>
                  </a:lnTo>
                  <a:lnTo>
                    <a:pt x="115898" y="10219"/>
                  </a:lnTo>
                  <a:lnTo>
                    <a:pt x="113681" y="4073"/>
                  </a:lnTo>
                  <a:lnTo>
                    <a:pt x="112073" y="2143"/>
                  </a:lnTo>
                  <a:lnTo>
                    <a:pt x="108351" y="0"/>
                  </a:lnTo>
                  <a:lnTo>
                    <a:pt x="102343" y="982"/>
                  </a:lnTo>
                  <a:lnTo>
                    <a:pt x="98708" y="2260"/>
                  </a:lnTo>
                  <a:lnTo>
                    <a:pt x="90800" y="11421"/>
                  </a:lnTo>
                  <a:lnTo>
                    <a:pt x="76252" y="34834"/>
                  </a:lnTo>
                  <a:lnTo>
                    <a:pt x="58153" y="64752"/>
                  </a:lnTo>
                  <a:lnTo>
                    <a:pt x="46165" y="86609"/>
                  </a:lnTo>
                  <a:lnTo>
                    <a:pt x="36000" y="110837"/>
                  </a:lnTo>
                  <a:lnTo>
                    <a:pt x="28579" y="134184"/>
                  </a:lnTo>
                  <a:lnTo>
                    <a:pt x="23588" y="156656"/>
                  </a:lnTo>
                  <a:lnTo>
                    <a:pt x="20778" y="188256"/>
                  </a:lnTo>
                  <a:lnTo>
                    <a:pt x="21763" y="219174"/>
                  </a:lnTo>
                  <a:lnTo>
                    <a:pt x="25638" y="232166"/>
                  </a:lnTo>
                  <a:lnTo>
                    <a:pt x="32199" y="242779"/>
                  </a:lnTo>
                  <a:lnTo>
                    <a:pt x="44052" y="253446"/>
                  </a:lnTo>
                  <a:lnTo>
                    <a:pt x="60223" y="261203"/>
                  </a:lnTo>
                  <a:lnTo>
                    <a:pt x="70550" y="261973"/>
                  </a:lnTo>
                  <a:lnTo>
                    <a:pt x="102250" y="256217"/>
                  </a:lnTo>
                  <a:lnTo>
                    <a:pt x="111034" y="253010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02" name="SMARTInkShape-154"/>
            <p:cNvSpPr/>
            <p:nvPr/>
          </p:nvSpPr>
          <p:spPr>
            <a:xfrm>
              <a:off x="7576457" y="2079317"/>
              <a:ext cx="339635" cy="260918"/>
            </a:xfrm>
            <a:custGeom>
              <a:avLst/>
              <a:gdLst/>
              <a:ahLst/>
              <a:cxnLst/>
              <a:rect l="0" t="0" r="0" b="0"/>
              <a:pathLst>
                <a:path w="339635" h="260918">
                  <a:moveTo>
                    <a:pt x="0" y="4209"/>
                  </a:moveTo>
                  <a:lnTo>
                    <a:pt x="0" y="35587"/>
                  </a:lnTo>
                  <a:lnTo>
                    <a:pt x="0" y="59549"/>
                  </a:lnTo>
                  <a:lnTo>
                    <a:pt x="3467" y="91968"/>
                  </a:lnTo>
                  <a:lnTo>
                    <a:pt x="5169" y="114575"/>
                  </a:lnTo>
                  <a:lnTo>
                    <a:pt x="6653" y="136717"/>
                  </a:lnTo>
                  <a:lnTo>
                    <a:pt x="11567" y="168858"/>
                  </a:lnTo>
                  <a:lnTo>
                    <a:pt x="16893" y="197088"/>
                  </a:lnTo>
                  <a:lnTo>
                    <a:pt x="20996" y="228763"/>
                  </a:lnTo>
                  <a:lnTo>
                    <a:pt x="25676" y="256644"/>
                  </a:lnTo>
                  <a:lnTo>
                    <a:pt x="25925" y="260819"/>
                  </a:lnTo>
                  <a:lnTo>
                    <a:pt x="25992" y="260917"/>
                  </a:lnTo>
                  <a:lnTo>
                    <a:pt x="26121" y="229339"/>
                  </a:lnTo>
                  <a:lnTo>
                    <a:pt x="26123" y="208770"/>
                  </a:lnTo>
                  <a:lnTo>
                    <a:pt x="24190" y="183178"/>
                  </a:lnTo>
                  <a:lnTo>
                    <a:pt x="21637" y="154871"/>
                  </a:lnTo>
                  <a:lnTo>
                    <a:pt x="20502" y="125356"/>
                  </a:lnTo>
                  <a:lnTo>
                    <a:pt x="19998" y="97241"/>
                  </a:lnTo>
                  <a:lnTo>
                    <a:pt x="19773" y="70956"/>
                  </a:lnTo>
                  <a:lnTo>
                    <a:pt x="19674" y="47179"/>
                  </a:lnTo>
                  <a:lnTo>
                    <a:pt x="23085" y="20327"/>
                  </a:lnTo>
                  <a:lnTo>
                    <a:pt x="28692" y="5517"/>
                  </a:lnTo>
                  <a:lnTo>
                    <a:pt x="31465" y="2904"/>
                  </a:lnTo>
                  <a:lnTo>
                    <a:pt x="38417" y="0"/>
                  </a:lnTo>
                  <a:lnTo>
                    <a:pt x="41577" y="677"/>
                  </a:lnTo>
                  <a:lnTo>
                    <a:pt x="57637" y="16063"/>
                  </a:lnTo>
                  <a:lnTo>
                    <a:pt x="66507" y="38846"/>
                  </a:lnTo>
                  <a:lnTo>
                    <a:pt x="73731" y="68578"/>
                  </a:lnTo>
                  <a:lnTo>
                    <a:pt x="80183" y="91600"/>
                  </a:lnTo>
                  <a:lnTo>
                    <a:pt x="86437" y="115621"/>
                  </a:lnTo>
                  <a:lnTo>
                    <a:pt x="89216" y="138392"/>
                  </a:lnTo>
                  <a:lnTo>
                    <a:pt x="92387" y="160608"/>
                  </a:lnTo>
                  <a:lnTo>
                    <a:pt x="96316" y="189644"/>
                  </a:lnTo>
                  <a:lnTo>
                    <a:pt x="97644" y="218961"/>
                  </a:lnTo>
                  <a:lnTo>
                    <a:pt x="97943" y="231593"/>
                  </a:lnTo>
                  <a:lnTo>
                    <a:pt x="101430" y="225514"/>
                  </a:lnTo>
                  <a:lnTo>
                    <a:pt x="104622" y="199302"/>
                  </a:lnTo>
                  <a:lnTo>
                    <a:pt x="109538" y="169581"/>
                  </a:lnTo>
                  <a:lnTo>
                    <a:pt x="113514" y="145925"/>
                  </a:lnTo>
                  <a:lnTo>
                    <a:pt x="117700" y="120897"/>
                  </a:lnTo>
                  <a:lnTo>
                    <a:pt x="121979" y="95984"/>
                  </a:lnTo>
                  <a:lnTo>
                    <a:pt x="126301" y="72817"/>
                  </a:lnTo>
                  <a:lnTo>
                    <a:pt x="134988" y="40258"/>
                  </a:lnTo>
                  <a:lnTo>
                    <a:pt x="139339" y="31600"/>
                  </a:lnTo>
                  <a:lnTo>
                    <a:pt x="143692" y="27268"/>
                  </a:lnTo>
                  <a:lnTo>
                    <a:pt x="145869" y="26113"/>
                  </a:lnTo>
                  <a:lnTo>
                    <a:pt x="148045" y="26069"/>
                  </a:lnTo>
                  <a:lnTo>
                    <a:pt x="152401" y="27955"/>
                  </a:lnTo>
                  <a:lnTo>
                    <a:pt x="158932" y="40031"/>
                  </a:lnTo>
                  <a:lnTo>
                    <a:pt x="163150" y="65068"/>
                  </a:lnTo>
                  <a:lnTo>
                    <a:pt x="168245" y="92474"/>
                  </a:lnTo>
                  <a:lnTo>
                    <a:pt x="173625" y="119302"/>
                  </a:lnTo>
                  <a:lnTo>
                    <a:pt x="176267" y="145635"/>
                  </a:lnTo>
                  <a:lnTo>
                    <a:pt x="182050" y="170371"/>
                  </a:lnTo>
                  <a:lnTo>
                    <a:pt x="188800" y="182319"/>
                  </a:lnTo>
                  <a:lnTo>
                    <a:pt x="200762" y="193739"/>
                  </a:lnTo>
                  <a:lnTo>
                    <a:pt x="210030" y="198252"/>
                  </a:lnTo>
                  <a:lnTo>
                    <a:pt x="216960" y="197372"/>
                  </a:lnTo>
                  <a:lnTo>
                    <a:pt x="224878" y="193836"/>
                  </a:lnTo>
                  <a:lnTo>
                    <a:pt x="254916" y="170760"/>
                  </a:lnTo>
                  <a:lnTo>
                    <a:pt x="278413" y="140939"/>
                  </a:lnTo>
                  <a:lnTo>
                    <a:pt x="296040" y="109944"/>
                  </a:lnTo>
                  <a:lnTo>
                    <a:pt x="311563" y="77803"/>
                  </a:lnTo>
                  <a:lnTo>
                    <a:pt x="325300" y="46807"/>
                  </a:lnTo>
                  <a:lnTo>
                    <a:pt x="337245" y="15059"/>
                  </a:lnTo>
                  <a:lnTo>
                    <a:pt x="338041" y="11443"/>
                  </a:lnTo>
                  <a:lnTo>
                    <a:pt x="337120" y="8306"/>
                  </a:lnTo>
                  <a:lnTo>
                    <a:pt x="332228" y="2885"/>
                  </a:lnTo>
                  <a:lnTo>
                    <a:pt x="329616" y="1875"/>
                  </a:lnTo>
                  <a:lnTo>
                    <a:pt x="327150" y="1927"/>
                  </a:lnTo>
                  <a:lnTo>
                    <a:pt x="324780" y="2688"/>
                  </a:lnTo>
                  <a:lnTo>
                    <a:pt x="314510" y="10692"/>
                  </a:lnTo>
                  <a:lnTo>
                    <a:pt x="298037" y="37555"/>
                  </a:lnTo>
                  <a:lnTo>
                    <a:pt x="285137" y="66663"/>
                  </a:lnTo>
                  <a:lnTo>
                    <a:pt x="272848" y="98268"/>
                  </a:lnTo>
                  <a:lnTo>
                    <a:pt x="265014" y="129888"/>
                  </a:lnTo>
                  <a:lnTo>
                    <a:pt x="262371" y="157239"/>
                  </a:lnTo>
                  <a:lnTo>
                    <a:pt x="261752" y="172370"/>
                  </a:lnTo>
                  <a:lnTo>
                    <a:pt x="265348" y="184417"/>
                  </a:lnTo>
                  <a:lnTo>
                    <a:pt x="276015" y="200511"/>
                  </a:lnTo>
                  <a:lnTo>
                    <a:pt x="284508" y="203940"/>
                  </a:lnTo>
                  <a:lnTo>
                    <a:pt x="304232" y="206141"/>
                  </a:lnTo>
                  <a:lnTo>
                    <a:pt x="336670" y="194799"/>
                  </a:lnTo>
                  <a:lnTo>
                    <a:pt x="339634" y="193620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03" name="SMARTInkShape-155"/>
            <p:cNvSpPr/>
            <p:nvPr/>
          </p:nvSpPr>
          <p:spPr>
            <a:xfrm>
              <a:off x="8020594" y="2077941"/>
              <a:ext cx="130630" cy="194997"/>
            </a:xfrm>
            <a:custGeom>
              <a:avLst/>
              <a:gdLst/>
              <a:ahLst/>
              <a:cxnLst/>
              <a:rect l="0" t="0" r="0" b="0"/>
              <a:pathLst>
                <a:path w="130630" h="194997">
                  <a:moveTo>
                    <a:pt x="6532" y="18647"/>
                  </a:moveTo>
                  <a:lnTo>
                    <a:pt x="3064" y="22115"/>
                  </a:lnTo>
                  <a:lnTo>
                    <a:pt x="908" y="34673"/>
                  </a:lnTo>
                  <a:lnTo>
                    <a:pt x="119" y="66693"/>
                  </a:lnTo>
                  <a:lnTo>
                    <a:pt x="35" y="91182"/>
                  </a:lnTo>
                  <a:lnTo>
                    <a:pt x="9" y="116823"/>
                  </a:lnTo>
                  <a:lnTo>
                    <a:pt x="3" y="142805"/>
                  </a:lnTo>
                  <a:lnTo>
                    <a:pt x="0" y="175141"/>
                  </a:lnTo>
                  <a:lnTo>
                    <a:pt x="0" y="193526"/>
                  </a:lnTo>
                  <a:lnTo>
                    <a:pt x="726" y="194016"/>
                  </a:lnTo>
                  <a:lnTo>
                    <a:pt x="3469" y="194561"/>
                  </a:lnTo>
                  <a:lnTo>
                    <a:pt x="4489" y="193980"/>
                  </a:lnTo>
                  <a:lnTo>
                    <a:pt x="5170" y="192867"/>
                  </a:lnTo>
                  <a:lnTo>
                    <a:pt x="5624" y="191400"/>
                  </a:lnTo>
                  <a:lnTo>
                    <a:pt x="1243" y="163666"/>
                  </a:lnTo>
                  <a:lnTo>
                    <a:pt x="2303" y="132736"/>
                  </a:lnTo>
                  <a:lnTo>
                    <a:pt x="4652" y="109268"/>
                  </a:lnTo>
                  <a:lnTo>
                    <a:pt x="5696" y="86742"/>
                  </a:lnTo>
                  <a:lnTo>
                    <a:pt x="8096" y="64636"/>
                  </a:lnTo>
                  <a:lnTo>
                    <a:pt x="13526" y="35660"/>
                  </a:lnTo>
                  <a:lnTo>
                    <a:pt x="21863" y="9832"/>
                  </a:lnTo>
                  <a:lnTo>
                    <a:pt x="26167" y="3844"/>
                  </a:lnTo>
                  <a:lnTo>
                    <a:pt x="30497" y="1182"/>
                  </a:lnTo>
                  <a:lnTo>
                    <a:pt x="34841" y="0"/>
                  </a:lnTo>
                  <a:lnTo>
                    <a:pt x="44835" y="2801"/>
                  </a:lnTo>
                  <a:lnTo>
                    <a:pt x="50891" y="8218"/>
                  </a:lnTo>
                  <a:lnTo>
                    <a:pt x="68173" y="34369"/>
                  </a:lnTo>
                  <a:lnTo>
                    <a:pt x="80030" y="62091"/>
                  </a:lnTo>
                  <a:lnTo>
                    <a:pt x="89189" y="93286"/>
                  </a:lnTo>
                  <a:lnTo>
                    <a:pt x="100046" y="124784"/>
                  </a:lnTo>
                  <a:lnTo>
                    <a:pt x="108908" y="152099"/>
                  </a:lnTo>
                  <a:lnTo>
                    <a:pt x="127061" y="184242"/>
                  </a:lnTo>
                  <a:lnTo>
                    <a:pt x="130629" y="194996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04" name="SMARTInkShape-156"/>
            <p:cNvSpPr/>
            <p:nvPr/>
          </p:nvSpPr>
          <p:spPr>
            <a:xfrm>
              <a:off x="8230588" y="1783080"/>
              <a:ext cx="31670" cy="498668"/>
            </a:xfrm>
            <a:custGeom>
              <a:avLst/>
              <a:gdLst/>
              <a:ahLst/>
              <a:cxnLst/>
              <a:rect l="0" t="0" r="0" b="0"/>
              <a:pathLst>
                <a:path w="31670" h="498668">
                  <a:moveTo>
                    <a:pt x="12075" y="0"/>
                  </a:moveTo>
                  <a:lnTo>
                    <a:pt x="12075" y="25116"/>
                  </a:lnTo>
                  <a:lnTo>
                    <a:pt x="8606" y="52356"/>
                  </a:lnTo>
                  <a:lnTo>
                    <a:pt x="6905" y="78665"/>
                  </a:lnTo>
                  <a:lnTo>
                    <a:pt x="5422" y="110436"/>
                  </a:lnTo>
                  <a:lnTo>
                    <a:pt x="4011" y="128053"/>
                  </a:lnTo>
                  <a:lnTo>
                    <a:pt x="2344" y="146329"/>
                  </a:lnTo>
                  <a:lnTo>
                    <a:pt x="1234" y="165770"/>
                  </a:lnTo>
                  <a:lnTo>
                    <a:pt x="494" y="185987"/>
                  </a:lnTo>
                  <a:lnTo>
                    <a:pt x="0" y="206723"/>
                  </a:lnTo>
                  <a:lnTo>
                    <a:pt x="397" y="227804"/>
                  </a:lnTo>
                  <a:lnTo>
                    <a:pt x="1387" y="249115"/>
                  </a:lnTo>
                  <a:lnTo>
                    <a:pt x="2773" y="270579"/>
                  </a:lnTo>
                  <a:lnTo>
                    <a:pt x="3696" y="290695"/>
                  </a:lnTo>
                  <a:lnTo>
                    <a:pt x="4312" y="309911"/>
                  </a:lnTo>
                  <a:lnTo>
                    <a:pt x="4723" y="328527"/>
                  </a:lnTo>
                  <a:lnTo>
                    <a:pt x="4997" y="346018"/>
                  </a:lnTo>
                  <a:lnTo>
                    <a:pt x="5179" y="362759"/>
                  </a:lnTo>
                  <a:lnTo>
                    <a:pt x="6107" y="393455"/>
                  </a:lnTo>
                  <a:lnTo>
                    <a:pt x="8940" y="419193"/>
                  </a:lnTo>
                  <a:lnTo>
                    <a:pt x="14612" y="450615"/>
                  </a:lnTo>
                  <a:lnTo>
                    <a:pt x="18543" y="480573"/>
                  </a:lnTo>
                  <a:lnTo>
                    <a:pt x="24126" y="497630"/>
                  </a:lnTo>
                  <a:lnTo>
                    <a:pt x="25188" y="498667"/>
                  </a:lnTo>
                  <a:lnTo>
                    <a:pt x="26622" y="498633"/>
                  </a:lnTo>
                  <a:lnTo>
                    <a:pt x="31669" y="496389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05" name="SMARTInkShape-157"/>
            <p:cNvSpPr/>
            <p:nvPr/>
          </p:nvSpPr>
          <p:spPr>
            <a:xfrm>
              <a:off x="8203474" y="2018212"/>
              <a:ext cx="209007" cy="65315"/>
            </a:xfrm>
            <a:custGeom>
              <a:avLst/>
              <a:gdLst/>
              <a:ahLst/>
              <a:cxnLst/>
              <a:rect l="0" t="0" r="0" b="0"/>
              <a:pathLst>
                <a:path w="209007" h="65315">
                  <a:moveTo>
                    <a:pt x="0" y="65314"/>
                  </a:moveTo>
                  <a:lnTo>
                    <a:pt x="0" y="59690"/>
                  </a:lnTo>
                  <a:lnTo>
                    <a:pt x="726" y="59387"/>
                  </a:lnTo>
                  <a:lnTo>
                    <a:pt x="9040" y="56967"/>
                  </a:lnTo>
                  <a:lnTo>
                    <a:pt x="34574" y="46932"/>
                  </a:lnTo>
                  <a:lnTo>
                    <a:pt x="66123" y="33971"/>
                  </a:lnTo>
                  <a:lnTo>
                    <a:pt x="93614" y="24579"/>
                  </a:lnTo>
                  <a:lnTo>
                    <a:pt x="114904" y="17455"/>
                  </a:lnTo>
                  <a:lnTo>
                    <a:pt x="138880" y="11870"/>
                  </a:lnTo>
                  <a:lnTo>
                    <a:pt x="169923" y="4645"/>
                  </a:lnTo>
                  <a:lnTo>
                    <a:pt x="209006" y="0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715" name="SMARTInkShape-Group23"/>
          <p:cNvGrpSpPr/>
          <p:nvPr/>
        </p:nvGrpSpPr>
        <p:grpSpPr>
          <a:xfrm>
            <a:off x="7413762" y="3206931"/>
            <a:ext cx="1338353" cy="684307"/>
            <a:chOff x="7413762" y="3206931"/>
            <a:chExt cx="1338353" cy="684307"/>
          </a:xfrm>
        </p:grpSpPr>
        <p:sp>
          <p:nvSpPr>
            <p:cNvPr id="156707" name="SMARTInkShape-158"/>
            <p:cNvSpPr/>
            <p:nvPr/>
          </p:nvSpPr>
          <p:spPr>
            <a:xfrm>
              <a:off x="7413762" y="3582396"/>
              <a:ext cx="162696" cy="308842"/>
            </a:xfrm>
            <a:custGeom>
              <a:avLst/>
              <a:gdLst/>
              <a:ahLst/>
              <a:cxnLst/>
              <a:rect l="0" t="0" r="0" b="0"/>
              <a:pathLst>
                <a:path w="162696" h="308842">
                  <a:moveTo>
                    <a:pt x="5941" y="199301"/>
                  </a:moveTo>
                  <a:lnTo>
                    <a:pt x="18499" y="199301"/>
                  </a:lnTo>
                  <a:lnTo>
                    <a:pt x="26278" y="195431"/>
                  </a:lnTo>
                  <a:lnTo>
                    <a:pt x="56381" y="167317"/>
                  </a:lnTo>
                  <a:lnTo>
                    <a:pt x="81615" y="137542"/>
                  </a:lnTo>
                  <a:lnTo>
                    <a:pt x="98673" y="109405"/>
                  </a:lnTo>
                  <a:lnTo>
                    <a:pt x="108891" y="93320"/>
                  </a:lnTo>
                  <a:lnTo>
                    <a:pt x="118846" y="64914"/>
                  </a:lnTo>
                  <a:lnTo>
                    <a:pt x="119500" y="52246"/>
                  </a:lnTo>
                  <a:lnTo>
                    <a:pt x="114006" y="25352"/>
                  </a:lnTo>
                  <a:lnTo>
                    <a:pt x="104564" y="7537"/>
                  </a:lnTo>
                  <a:lnTo>
                    <a:pt x="98638" y="1587"/>
                  </a:lnTo>
                  <a:lnTo>
                    <a:pt x="96042" y="0"/>
                  </a:lnTo>
                  <a:lnTo>
                    <a:pt x="85417" y="2108"/>
                  </a:lnTo>
                  <a:lnTo>
                    <a:pt x="66985" y="11454"/>
                  </a:lnTo>
                  <a:lnTo>
                    <a:pt x="38761" y="37082"/>
                  </a:lnTo>
                  <a:lnTo>
                    <a:pt x="24777" y="56651"/>
                  </a:lnTo>
                  <a:lnTo>
                    <a:pt x="13184" y="88903"/>
                  </a:lnTo>
                  <a:lnTo>
                    <a:pt x="6152" y="114581"/>
                  </a:lnTo>
                  <a:lnTo>
                    <a:pt x="1406" y="140574"/>
                  </a:lnTo>
                  <a:lnTo>
                    <a:pt x="0" y="168596"/>
                  </a:lnTo>
                  <a:lnTo>
                    <a:pt x="1519" y="197944"/>
                  </a:lnTo>
                  <a:lnTo>
                    <a:pt x="8535" y="230400"/>
                  </a:lnTo>
                  <a:lnTo>
                    <a:pt x="24228" y="262475"/>
                  </a:lnTo>
                  <a:lnTo>
                    <a:pt x="41463" y="289868"/>
                  </a:lnTo>
                  <a:lnTo>
                    <a:pt x="58328" y="302772"/>
                  </a:lnTo>
                  <a:lnTo>
                    <a:pt x="67688" y="306974"/>
                  </a:lnTo>
                  <a:lnTo>
                    <a:pt x="79103" y="308841"/>
                  </a:lnTo>
                  <a:lnTo>
                    <a:pt x="101239" y="302958"/>
                  </a:lnTo>
                  <a:lnTo>
                    <a:pt x="119246" y="295490"/>
                  </a:lnTo>
                  <a:lnTo>
                    <a:pt x="127177" y="287046"/>
                  </a:lnTo>
                  <a:lnTo>
                    <a:pt x="141649" y="260418"/>
                  </a:lnTo>
                  <a:lnTo>
                    <a:pt x="153269" y="232420"/>
                  </a:lnTo>
                  <a:lnTo>
                    <a:pt x="162695" y="205832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08" name="SMARTInkShape-159"/>
            <p:cNvSpPr/>
            <p:nvPr/>
          </p:nvSpPr>
          <p:spPr>
            <a:xfrm>
              <a:off x="7636751" y="3442063"/>
              <a:ext cx="50741" cy="365761"/>
            </a:xfrm>
            <a:custGeom>
              <a:avLst/>
              <a:gdLst/>
              <a:ahLst/>
              <a:cxnLst/>
              <a:rect l="0" t="0" r="0" b="0"/>
              <a:pathLst>
                <a:path w="50741" h="365761">
                  <a:moveTo>
                    <a:pt x="11552" y="0"/>
                  </a:moveTo>
                  <a:lnTo>
                    <a:pt x="6337" y="13332"/>
                  </a:lnTo>
                  <a:lnTo>
                    <a:pt x="1137" y="42413"/>
                  </a:lnTo>
                  <a:lnTo>
                    <a:pt x="0" y="74333"/>
                  </a:lnTo>
                  <a:lnTo>
                    <a:pt x="2304" y="95932"/>
                  </a:lnTo>
                  <a:lnTo>
                    <a:pt x="3813" y="119562"/>
                  </a:lnTo>
                  <a:lnTo>
                    <a:pt x="5210" y="144579"/>
                  </a:lnTo>
                  <a:lnTo>
                    <a:pt x="8249" y="170211"/>
                  </a:lnTo>
                  <a:lnTo>
                    <a:pt x="10083" y="196118"/>
                  </a:lnTo>
                  <a:lnTo>
                    <a:pt x="11625" y="221421"/>
                  </a:lnTo>
                  <a:lnTo>
                    <a:pt x="14729" y="244762"/>
                  </a:lnTo>
                  <a:lnTo>
                    <a:pt x="18527" y="267231"/>
                  </a:lnTo>
                  <a:lnTo>
                    <a:pt x="24746" y="298345"/>
                  </a:lnTo>
                  <a:lnTo>
                    <a:pt x="31185" y="324014"/>
                  </a:lnTo>
                  <a:lnTo>
                    <a:pt x="42037" y="352951"/>
                  </a:lnTo>
                  <a:lnTo>
                    <a:pt x="50740" y="365760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09" name="SMARTInkShape-160"/>
            <p:cNvSpPr/>
            <p:nvPr/>
          </p:nvSpPr>
          <p:spPr>
            <a:xfrm>
              <a:off x="7752805" y="3542833"/>
              <a:ext cx="104504" cy="249299"/>
            </a:xfrm>
            <a:custGeom>
              <a:avLst/>
              <a:gdLst/>
              <a:ahLst/>
              <a:cxnLst/>
              <a:rect l="0" t="0" r="0" b="0"/>
              <a:pathLst>
                <a:path w="104504" h="249299">
                  <a:moveTo>
                    <a:pt x="0" y="193144"/>
                  </a:moveTo>
                  <a:lnTo>
                    <a:pt x="0" y="196611"/>
                  </a:lnTo>
                  <a:lnTo>
                    <a:pt x="726" y="197632"/>
                  </a:lnTo>
                  <a:lnTo>
                    <a:pt x="1936" y="198313"/>
                  </a:lnTo>
                  <a:lnTo>
                    <a:pt x="9041" y="199272"/>
                  </a:lnTo>
                  <a:lnTo>
                    <a:pt x="12559" y="199406"/>
                  </a:lnTo>
                  <a:lnTo>
                    <a:pt x="18403" y="197620"/>
                  </a:lnTo>
                  <a:lnTo>
                    <a:pt x="31536" y="187094"/>
                  </a:lnTo>
                  <a:lnTo>
                    <a:pt x="47222" y="159690"/>
                  </a:lnTo>
                  <a:lnTo>
                    <a:pt x="63434" y="134203"/>
                  </a:lnTo>
                  <a:lnTo>
                    <a:pt x="75399" y="103716"/>
                  </a:lnTo>
                  <a:lnTo>
                    <a:pt x="84751" y="74040"/>
                  </a:lnTo>
                  <a:lnTo>
                    <a:pt x="91394" y="48997"/>
                  </a:lnTo>
                  <a:lnTo>
                    <a:pt x="96672" y="21463"/>
                  </a:lnTo>
                  <a:lnTo>
                    <a:pt x="97586" y="6648"/>
                  </a:lnTo>
                  <a:lnTo>
                    <a:pt x="96264" y="3499"/>
                  </a:lnTo>
                  <a:lnTo>
                    <a:pt x="93931" y="1400"/>
                  </a:lnTo>
                  <a:lnTo>
                    <a:pt x="90923" y="0"/>
                  </a:lnTo>
                  <a:lnTo>
                    <a:pt x="87467" y="1970"/>
                  </a:lnTo>
                  <a:lnTo>
                    <a:pt x="79756" y="11900"/>
                  </a:lnTo>
                  <a:lnTo>
                    <a:pt x="68194" y="42653"/>
                  </a:lnTo>
                  <a:lnTo>
                    <a:pt x="60443" y="72435"/>
                  </a:lnTo>
                  <a:lnTo>
                    <a:pt x="50727" y="104240"/>
                  </a:lnTo>
                  <a:lnTo>
                    <a:pt x="47204" y="136645"/>
                  </a:lnTo>
                  <a:lnTo>
                    <a:pt x="46380" y="158357"/>
                  </a:lnTo>
                  <a:lnTo>
                    <a:pt x="47949" y="182038"/>
                  </a:lnTo>
                  <a:lnTo>
                    <a:pt x="51791" y="205625"/>
                  </a:lnTo>
                  <a:lnTo>
                    <a:pt x="61389" y="233047"/>
                  </a:lnTo>
                  <a:lnTo>
                    <a:pt x="66715" y="243052"/>
                  </a:lnTo>
                  <a:lnTo>
                    <a:pt x="70602" y="246010"/>
                  </a:lnTo>
                  <a:lnTo>
                    <a:pt x="80728" y="249298"/>
                  </a:lnTo>
                  <a:lnTo>
                    <a:pt x="85750" y="248722"/>
                  </a:lnTo>
                  <a:lnTo>
                    <a:pt x="104503" y="238864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10" name="SMARTInkShape-161"/>
            <p:cNvSpPr/>
            <p:nvPr/>
          </p:nvSpPr>
          <p:spPr>
            <a:xfrm>
              <a:off x="7968342" y="3518924"/>
              <a:ext cx="195944" cy="251271"/>
            </a:xfrm>
            <a:custGeom>
              <a:avLst/>
              <a:gdLst/>
              <a:ahLst/>
              <a:cxnLst/>
              <a:rect l="0" t="0" r="0" b="0"/>
              <a:pathLst>
                <a:path w="195944" h="251271">
                  <a:moveTo>
                    <a:pt x="0" y="21110"/>
                  </a:moveTo>
                  <a:lnTo>
                    <a:pt x="726" y="47894"/>
                  </a:lnTo>
                  <a:lnTo>
                    <a:pt x="4489" y="72750"/>
                  </a:lnTo>
                  <a:lnTo>
                    <a:pt x="5927" y="102773"/>
                  </a:lnTo>
                  <a:lnTo>
                    <a:pt x="7079" y="134650"/>
                  </a:lnTo>
                  <a:lnTo>
                    <a:pt x="11693" y="166351"/>
                  </a:lnTo>
                  <a:lnTo>
                    <a:pt x="16931" y="194451"/>
                  </a:lnTo>
                  <a:lnTo>
                    <a:pt x="21004" y="226081"/>
                  </a:lnTo>
                  <a:lnTo>
                    <a:pt x="26544" y="240048"/>
                  </a:lnTo>
                  <a:lnTo>
                    <a:pt x="34918" y="251270"/>
                  </a:lnTo>
                  <a:lnTo>
                    <a:pt x="36341" y="250749"/>
                  </a:lnTo>
                  <a:lnTo>
                    <a:pt x="42281" y="225065"/>
                  </a:lnTo>
                  <a:lnTo>
                    <a:pt x="44701" y="197494"/>
                  </a:lnTo>
                  <a:lnTo>
                    <a:pt x="45267" y="173043"/>
                  </a:lnTo>
                  <a:lnTo>
                    <a:pt x="46244" y="145241"/>
                  </a:lnTo>
                  <a:lnTo>
                    <a:pt x="49098" y="115952"/>
                  </a:lnTo>
                  <a:lnTo>
                    <a:pt x="52785" y="87937"/>
                  </a:lnTo>
                  <a:lnTo>
                    <a:pt x="56843" y="61697"/>
                  </a:lnTo>
                  <a:lnTo>
                    <a:pt x="61066" y="37939"/>
                  </a:lnTo>
                  <a:lnTo>
                    <a:pt x="69689" y="9490"/>
                  </a:lnTo>
                  <a:lnTo>
                    <a:pt x="74033" y="1915"/>
                  </a:lnTo>
                  <a:lnTo>
                    <a:pt x="76932" y="331"/>
                  </a:lnTo>
                  <a:lnTo>
                    <a:pt x="80318" y="0"/>
                  </a:lnTo>
                  <a:lnTo>
                    <a:pt x="84025" y="505"/>
                  </a:lnTo>
                  <a:lnTo>
                    <a:pt x="87222" y="3745"/>
                  </a:lnTo>
                  <a:lnTo>
                    <a:pt x="92711" y="15085"/>
                  </a:lnTo>
                  <a:lnTo>
                    <a:pt x="97659" y="46744"/>
                  </a:lnTo>
                  <a:lnTo>
                    <a:pt x="102152" y="76684"/>
                  </a:lnTo>
                  <a:lnTo>
                    <a:pt x="103806" y="107809"/>
                  </a:lnTo>
                  <a:lnTo>
                    <a:pt x="104297" y="135739"/>
                  </a:lnTo>
                  <a:lnTo>
                    <a:pt x="104442" y="161674"/>
                  </a:lnTo>
                  <a:lnTo>
                    <a:pt x="106426" y="188375"/>
                  </a:lnTo>
                  <a:lnTo>
                    <a:pt x="108987" y="196324"/>
                  </a:lnTo>
                  <a:lnTo>
                    <a:pt x="109669" y="197428"/>
                  </a:lnTo>
                  <a:lnTo>
                    <a:pt x="110124" y="197438"/>
                  </a:lnTo>
                  <a:lnTo>
                    <a:pt x="110855" y="167620"/>
                  </a:lnTo>
                  <a:lnTo>
                    <a:pt x="112434" y="140317"/>
                  </a:lnTo>
                  <a:lnTo>
                    <a:pt x="120723" y="110295"/>
                  </a:lnTo>
                  <a:lnTo>
                    <a:pt x="128097" y="83417"/>
                  </a:lnTo>
                  <a:lnTo>
                    <a:pt x="134878" y="63520"/>
                  </a:lnTo>
                  <a:lnTo>
                    <a:pt x="139290" y="58102"/>
                  </a:lnTo>
                  <a:lnTo>
                    <a:pt x="141483" y="58834"/>
                  </a:lnTo>
                  <a:lnTo>
                    <a:pt x="145855" y="65453"/>
                  </a:lnTo>
                  <a:lnTo>
                    <a:pt x="152397" y="91822"/>
                  </a:lnTo>
                  <a:lnTo>
                    <a:pt x="162398" y="120278"/>
                  </a:lnTo>
                  <a:lnTo>
                    <a:pt x="167620" y="147094"/>
                  </a:lnTo>
                  <a:lnTo>
                    <a:pt x="174597" y="176947"/>
                  </a:lnTo>
                  <a:lnTo>
                    <a:pt x="181555" y="196461"/>
                  </a:lnTo>
                  <a:lnTo>
                    <a:pt x="195943" y="217053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11" name="SMARTInkShape-162"/>
            <p:cNvSpPr/>
            <p:nvPr/>
          </p:nvSpPr>
          <p:spPr>
            <a:xfrm>
              <a:off x="8249194" y="3487393"/>
              <a:ext cx="77988" cy="265236"/>
            </a:xfrm>
            <a:custGeom>
              <a:avLst/>
              <a:gdLst/>
              <a:ahLst/>
              <a:cxnLst/>
              <a:rect l="0" t="0" r="0" b="0"/>
              <a:pathLst>
                <a:path w="77988" h="265236">
                  <a:moveTo>
                    <a:pt x="0" y="183270"/>
                  </a:moveTo>
                  <a:lnTo>
                    <a:pt x="30069" y="153202"/>
                  </a:lnTo>
                  <a:lnTo>
                    <a:pt x="43327" y="125751"/>
                  </a:lnTo>
                  <a:lnTo>
                    <a:pt x="57235" y="96676"/>
                  </a:lnTo>
                  <a:lnTo>
                    <a:pt x="64856" y="71736"/>
                  </a:lnTo>
                  <a:lnTo>
                    <a:pt x="71709" y="45962"/>
                  </a:lnTo>
                  <a:lnTo>
                    <a:pt x="77060" y="18181"/>
                  </a:lnTo>
                  <a:lnTo>
                    <a:pt x="77987" y="3323"/>
                  </a:lnTo>
                  <a:lnTo>
                    <a:pt x="76665" y="894"/>
                  </a:lnTo>
                  <a:lnTo>
                    <a:pt x="74334" y="0"/>
                  </a:lnTo>
                  <a:lnTo>
                    <a:pt x="71328" y="130"/>
                  </a:lnTo>
                  <a:lnTo>
                    <a:pt x="68598" y="3119"/>
                  </a:lnTo>
                  <a:lnTo>
                    <a:pt x="56751" y="33263"/>
                  </a:lnTo>
                  <a:lnTo>
                    <a:pt x="50118" y="63107"/>
                  </a:lnTo>
                  <a:lnTo>
                    <a:pt x="45739" y="87047"/>
                  </a:lnTo>
                  <a:lnTo>
                    <a:pt x="40650" y="112202"/>
                  </a:lnTo>
                  <a:lnTo>
                    <a:pt x="33548" y="137895"/>
                  </a:lnTo>
                  <a:lnTo>
                    <a:pt x="29425" y="161894"/>
                  </a:lnTo>
                  <a:lnTo>
                    <a:pt x="27592" y="184655"/>
                  </a:lnTo>
                  <a:lnTo>
                    <a:pt x="26778" y="206866"/>
                  </a:lnTo>
                  <a:lnTo>
                    <a:pt x="28351" y="228833"/>
                  </a:lnTo>
                  <a:lnTo>
                    <a:pt x="33317" y="255795"/>
                  </a:lnTo>
                  <a:lnTo>
                    <a:pt x="35274" y="262100"/>
                  </a:lnTo>
                  <a:lnTo>
                    <a:pt x="38756" y="264852"/>
                  </a:lnTo>
                  <a:lnTo>
                    <a:pt x="43254" y="265235"/>
                  </a:lnTo>
                  <a:lnTo>
                    <a:pt x="53333" y="261790"/>
                  </a:lnTo>
                  <a:lnTo>
                    <a:pt x="65716" y="252416"/>
                  </a:lnTo>
                  <a:lnTo>
                    <a:pt x="71846" y="242053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12" name="SMARTInkShape-163"/>
            <p:cNvSpPr/>
            <p:nvPr/>
          </p:nvSpPr>
          <p:spPr>
            <a:xfrm>
              <a:off x="8405948" y="3513908"/>
              <a:ext cx="130630" cy="202476"/>
            </a:xfrm>
            <a:custGeom>
              <a:avLst/>
              <a:gdLst/>
              <a:ahLst/>
              <a:cxnLst/>
              <a:rect l="0" t="0" r="0" b="0"/>
              <a:pathLst>
                <a:path w="130630" h="202476">
                  <a:moveTo>
                    <a:pt x="0" y="0"/>
                  </a:moveTo>
                  <a:lnTo>
                    <a:pt x="0" y="27273"/>
                  </a:lnTo>
                  <a:lnTo>
                    <a:pt x="0" y="59929"/>
                  </a:lnTo>
                  <a:lnTo>
                    <a:pt x="0" y="91377"/>
                  </a:lnTo>
                  <a:lnTo>
                    <a:pt x="0" y="123955"/>
                  </a:lnTo>
                  <a:lnTo>
                    <a:pt x="0" y="129311"/>
                  </a:lnTo>
                  <a:lnTo>
                    <a:pt x="726" y="102331"/>
                  </a:lnTo>
                  <a:lnTo>
                    <a:pt x="5170" y="72922"/>
                  </a:lnTo>
                  <a:lnTo>
                    <a:pt x="9731" y="42466"/>
                  </a:lnTo>
                  <a:lnTo>
                    <a:pt x="19011" y="24033"/>
                  </a:lnTo>
                  <a:lnTo>
                    <a:pt x="27485" y="12846"/>
                  </a:lnTo>
                  <a:lnTo>
                    <a:pt x="38059" y="4935"/>
                  </a:lnTo>
                  <a:lnTo>
                    <a:pt x="48121" y="4129"/>
                  </a:lnTo>
                  <a:lnTo>
                    <a:pt x="53853" y="4930"/>
                  </a:lnTo>
                  <a:lnTo>
                    <a:pt x="58399" y="6915"/>
                  </a:lnTo>
                  <a:lnTo>
                    <a:pt x="65387" y="12992"/>
                  </a:lnTo>
                  <a:lnTo>
                    <a:pt x="80333" y="38442"/>
                  </a:lnTo>
                  <a:lnTo>
                    <a:pt x="91616" y="66625"/>
                  </a:lnTo>
                  <a:lnTo>
                    <a:pt x="99555" y="93361"/>
                  </a:lnTo>
                  <a:lnTo>
                    <a:pt x="106505" y="123135"/>
                  </a:lnTo>
                  <a:lnTo>
                    <a:pt x="111592" y="155274"/>
                  </a:lnTo>
                  <a:lnTo>
                    <a:pt x="130629" y="202475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13" name="SMARTInkShape-164"/>
            <p:cNvSpPr/>
            <p:nvPr/>
          </p:nvSpPr>
          <p:spPr>
            <a:xfrm>
              <a:off x="8582297" y="3206931"/>
              <a:ext cx="58784" cy="359230"/>
            </a:xfrm>
            <a:custGeom>
              <a:avLst/>
              <a:gdLst/>
              <a:ahLst/>
              <a:cxnLst/>
              <a:rect l="0" t="0" r="0" b="0"/>
              <a:pathLst>
                <a:path w="58784" h="359230">
                  <a:moveTo>
                    <a:pt x="0" y="0"/>
                  </a:moveTo>
                  <a:lnTo>
                    <a:pt x="0" y="26427"/>
                  </a:lnTo>
                  <a:lnTo>
                    <a:pt x="0" y="57340"/>
                  </a:lnTo>
                  <a:lnTo>
                    <a:pt x="0" y="82574"/>
                  </a:lnTo>
                  <a:lnTo>
                    <a:pt x="726" y="110723"/>
                  </a:lnTo>
                  <a:lnTo>
                    <a:pt x="3468" y="140167"/>
                  </a:lnTo>
                  <a:lnTo>
                    <a:pt x="5170" y="170186"/>
                  </a:lnTo>
                  <a:lnTo>
                    <a:pt x="7378" y="199735"/>
                  </a:lnTo>
                  <a:lnTo>
                    <a:pt x="13197" y="227383"/>
                  </a:lnTo>
                  <a:lnTo>
                    <a:pt x="18686" y="252250"/>
                  </a:lnTo>
                  <a:lnTo>
                    <a:pt x="27792" y="284714"/>
                  </a:lnTo>
                  <a:lnTo>
                    <a:pt x="37747" y="312718"/>
                  </a:lnTo>
                  <a:lnTo>
                    <a:pt x="51079" y="344720"/>
                  </a:lnTo>
                  <a:lnTo>
                    <a:pt x="58783" y="359229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14" name="SMARTInkShape-165"/>
            <p:cNvSpPr/>
            <p:nvPr/>
          </p:nvSpPr>
          <p:spPr>
            <a:xfrm>
              <a:off x="8516982" y="3239588"/>
              <a:ext cx="235133" cy="111036"/>
            </a:xfrm>
            <a:custGeom>
              <a:avLst/>
              <a:gdLst/>
              <a:ahLst/>
              <a:cxnLst/>
              <a:rect l="0" t="0" r="0" b="0"/>
              <a:pathLst>
                <a:path w="235133" h="111036">
                  <a:moveTo>
                    <a:pt x="0" y="111035"/>
                  </a:moveTo>
                  <a:lnTo>
                    <a:pt x="9091" y="111035"/>
                  </a:lnTo>
                  <a:lnTo>
                    <a:pt x="40959" y="91656"/>
                  </a:lnTo>
                  <a:lnTo>
                    <a:pt x="65839" y="76506"/>
                  </a:lnTo>
                  <a:lnTo>
                    <a:pt x="95467" y="60164"/>
                  </a:lnTo>
                  <a:lnTo>
                    <a:pt x="118630" y="49963"/>
                  </a:lnTo>
                  <a:lnTo>
                    <a:pt x="141020" y="38172"/>
                  </a:lnTo>
                  <a:lnTo>
                    <a:pt x="163066" y="27609"/>
                  </a:lnTo>
                  <a:lnTo>
                    <a:pt x="193944" y="15438"/>
                  </a:lnTo>
                  <a:lnTo>
                    <a:pt x="235132" y="0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723" name="SMARTInkShape-Group24"/>
          <p:cNvGrpSpPr/>
          <p:nvPr/>
        </p:nvGrpSpPr>
        <p:grpSpPr>
          <a:xfrm>
            <a:off x="7279990" y="4428308"/>
            <a:ext cx="1276183" cy="597378"/>
            <a:chOff x="7279990" y="4428308"/>
            <a:chExt cx="1276183" cy="597378"/>
          </a:xfrm>
        </p:grpSpPr>
        <p:sp>
          <p:nvSpPr>
            <p:cNvPr id="156716" name="SMARTInkShape-166"/>
            <p:cNvSpPr/>
            <p:nvPr/>
          </p:nvSpPr>
          <p:spPr>
            <a:xfrm>
              <a:off x="7279990" y="4695318"/>
              <a:ext cx="191965" cy="330368"/>
            </a:xfrm>
            <a:custGeom>
              <a:avLst/>
              <a:gdLst/>
              <a:ahLst/>
              <a:cxnLst/>
              <a:rect l="0" t="0" r="0" b="0"/>
              <a:pathLst>
                <a:path w="191965" h="330368">
                  <a:moveTo>
                    <a:pt x="15615" y="216316"/>
                  </a:moveTo>
                  <a:lnTo>
                    <a:pt x="8681" y="216316"/>
                  </a:lnTo>
                  <a:lnTo>
                    <a:pt x="3341" y="218251"/>
                  </a:lnTo>
                  <a:lnTo>
                    <a:pt x="901" y="219783"/>
                  </a:lnTo>
                  <a:lnTo>
                    <a:pt x="0" y="221531"/>
                  </a:lnTo>
                  <a:lnTo>
                    <a:pt x="125" y="223421"/>
                  </a:lnTo>
                  <a:lnTo>
                    <a:pt x="934" y="225406"/>
                  </a:lnTo>
                  <a:lnTo>
                    <a:pt x="2926" y="226005"/>
                  </a:lnTo>
                  <a:lnTo>
                    <a:pt x="9008" y="224735"/>
                  </a:lnTo>
                  <a:lnTo>
                    <a:pt x="27528" y="213005"/>
                  </a:lnTo>
                  <a:lnTo>
                    <a:pt x="50088" y="185048"/>
                  </a:lnTo>
                  <a:lnTo>
                    <a:pt x="72821" y="153938"/>
                  </a:lnTo>
                  <a:lnTo>
                    <a:pt x="86994" y="125746"/>
                  </a:lnTo>
                  <a:lnTo>
                    <a:pt x="100385" y="97073"/>
                  </a:lnTo>
                  <a:lnTo>
                    <a:pt x="111611" y="67531"/>
                  </a:lnTo>
                  <a:lnTo>
                    <a:pt x="121905" y="38477"/>
                  </a:lnTo>
                  <a:lnTo>
                    <a:pt x="125244" y="16465"/>
                  </a:lnTo>
                  <a:lnTo>
                    <a:pt x="124089" y="5815"/>
                  </a:lnTo>
                  <a:lnTo>
                    <a:pt x="122767" y="1960"/>
                  </a:lnTo>
                  <a:lnTo>
                    <a:pt x="118255" y="115"/>
                  </a:lnTo>
                  <a:lnTo>
                    <a:pt x="103566" y="0"/>
                  </a:lnTo>
                  <a:lnTo>
                    <a:pt x="90749" y="4304"/>
                  </a:lnTo>
                  <a:lnTo>
                    <a:pt x="85299" y="7483"/>
                  </a:lnTo>
                  <a:lnTo>
                    <a:pt x="70693" y="25826"/>
                  </a:lnTo>
                  <a:lnTo>
                    <a:pt x="57174" y="49647"/>
                  </a:lnTo>
                  <a:lnTo>
                    <a:pt x="47443" y="78557"/>
                  </a:lnTo>
                  <a:lnTo>
                    <a:pt x="42340" y="101387"/>
                  </a:lnTo>
                  <a:lnTo>
                    <a:pt x="38378" y="125322"/>
                  </a:lnTo>
                  <a:lnTo>
                    <a:pt x="36618" y="148056"/>
                  </a:lnTo>
                  <a:lnTo>
                    <a:pt x="37771" y="172190"/>
                  </a:lnTo>
                  <a:lnTo>
                    <a:pt x="40702" y="197430"/>
                  </a:lnTo>
                  <a:lnTo>
                    <a:pt x="44424" y="223162"/>
                  </a:lnTo>
                  <a:lnTo>
                    <a:pt x="54068" y="255195"/>
                  </a:lnTo>
                  <a:lnTo>
                    <a:pt x="66116" y="283071"/>
                  </a:lnTo>
                  <a:lnTo>
                    <a:pt x="83918" y="312556"/>
                  </a:lnTo>
                  <a:lnTo>
                    <a:pt x="95320" y="323437"/>
                  </a:lnTo>
                  <a:lnTo>
                    <a:pt x="111516" y="329240"/>
                  </a:lnTo>
                  <a:lnTo>
                    <a:pt x="129357" y="330367"/>
                  </a:lnTo>
                  <a:lnTo>
                    <a:pt x="144544" y="326031"/>
                  </a:lnTo>
                  <a:lnTo>
                    <a:pt x="156617" y="317330"/>
                  </a:lnTo>
                  <a:lnTo>
                    <a:pt x="191964" y="262036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17" name="SMARTInkShape-167"/>
            <p:cNvSpPr/>
            <p:nvPr/>
          </p:nvSpPr>
          <p:spPr>
            <a:xfrm>
              <a:off x="7544788" y="4532811"/>
              <a:ext cx="64327" cy="444139"/>
            </a:xfrm>
            <a:custGeom>
              <a:avLst/>
              <a:gdLst/>
              <a:ahLst/>
              <a:cxnLst/>
              <a:rect l="0" t="0" r="0" b="0"/>
              <a:pathLst>
                <a:path w="64327" h="444139">
                  <a:moveTo>
                    <a:pt x="12075" y="0"/>
                  </a:moveTo>
                  <a:lnTo>
                    <a:pt x="8608" y="26427"/>
                  </a:lnTo>
                  <a:lnTo>
                    <a:pt x="6905" y="48757"/>
                  </a:lnTo>
                  <a:lnTo>
                    <a:pt x="5422" y="74647"/>
                  </a:lnTo>
                  <a:lnTo>
                    <a:pt x="2344" y="105506"/>
                  </a:lnTo>
                  <a:lnTo>
                    <a:pt x="1234" y="122589"/>
                  </a:lnTo>
                  <a:lnTo>
                    <a:pt x="494" y="140508"/>
                  </a:lnTo>
                  <a:lnTo>
                    <a:pt x="0" y="158987"/>
                  </a:lnTo>
                  <a:lnTo>
                    <a:pt x="397" y="177111"/>
                  </a:lnTo>
                  <a:lnTo>
                    <a:pt x="1387" y="195000"/>
                  </a:lnTo>
                  <a:lnTo>
                    <a:pt x="2771" y="212732"/>
                  </a:lnTo>
                  <a:lnTo>
                    <a:pt x="4422" y="230358"/>
                  </a:lnTo>
                  <a:lnTo>
                    <a:pt x="6247" y="247915"/>
                  </a:lnTo>
                  <a:lnTo>
                    <a:pt x="8189" y="265426"/>
                  </a:lnTo>
                  <a:lnTo>
                    <a:pt x="10210" y="282179"/>
                  </a:lnTo>
                  <a:lnTo>
                    <a:pt x="14391" y="314341"/>
                  </a:lnTo>
                  <a:lnTo>
                    <a:pt x="20603" y="343632"/>
                  </a:lnTo>
                  <a:lnTo>
                    <a:pt x="27476" y="369715"/>
                  </a:lnTo>
                  <a:lnTo>
                    <a:pt x="36152" y="399993"/>
                  </a:lnTo>
                  <a:lnTo>
                    <a:pt x="64326" y="444138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18" name="SMARTInkShape-168"/>
            <p:cNvSpPr/>
            <p:nvPr/>
          </p:nvSpPr>
          <p:spPr>
            <a:xfrm>
              <a:off x="7661366" y="4650242"/>
              <a:ext cx="130629" cy="296500"/>
            </a:xfrm>
            <a:custGeom>
              <a:avLst/>
              <a:gdLst/>
              <a:ahLst/>
              <a:cxnLst/>
              <a:rect l="0" t="0" r="0" b="0"/>
              <a:pathLst>
                <a:path w="130629" h="296500">
                  <a:moveTo>
                    <a:pt x="0" y="202609"/>
                  </a:moveTo>
                  <a:lnTo>
                    <a:pt x="24444" y="202609"/>
                  </a:lnTo>
                  <a:lnTo>
                    <a:pt x="44092" y="192208"/>
                  </a:lnTo>
                  <a:lnTo>
                    <a:pt x="54189" y="179359"/>
                  </a:lnTo>
                  <a:lnTo>
                    <a:pt x="70051" y="150926"/>
                  </a:lnTo>
                  <a:lnTo>
                    <a:pt x="81947" y="118405"/>
                  </a:lnTo>
                  <a:lnTo>
                    <a:pt x="89031" y="88316"/>
                  </a:lnTo>
                  <a:lnTo>
                    <a:pt x="94999" y="57146"/>
                  </a:lnTo>
                  <a:lnTo>
                    <a:pt x="97090" y="29929"/>
                  </a:lnTo>
                  <a:lnTo>
                    <a:pt x="97580" y="14828"/>
                  </a:lnTo>
                  <a:lnTo>
                    <a:pt x="96258" y="9205"/>
                  </a:lnTo>
                  <a:lnTo>
                    <a:pt x="90920" y="1021"/>
                  </a:lnTo>
                  <a:lnTo>
                    <a:pt x="88190" y="0"/>
                  </a:lnTo>
                  <a:lnTo>
                    <a:pt x="85645" y="771"/>
                  </a:lnTo>
                  <a:lnTo>
                    <a:pt x="83222" y="2736"/>
                  </a:lnTo>
                  <a:lnTo>
                    <a:pt x="69975" y="31334"/>
                  </a:lnTo>
                  <a:lnTo>
                    <a:pt x="63032" y="51738"/>
                  </a:lnTo>
                  <a:lnTo>
                    <a:pt x="57526" y="77740"/>
                  </a:lnTo>
                  <a:lnTo>
                    <a:pt x="54595" y="104295"/>
                  </a:lnTo>
                  <a:lnTo>
                    <a:pt x="53293" y="131337"/>
                  </a:lnTo>
                  <a:lnTo>
                    <a:pt x="52714" y="160289"/>
                  </a:lnTo>
                  <a:lnTo>
                    <a:pt x="54392" y="190090"/>
                  </a:lnTo>
                  <a:lnTo>
                    <a:pt x="56830" y="218091"/>
                  </a:lnTo>
                  <a:lnTo>
                    <a:pt x="59655" y="249450"/>
                  </a:lnTo>
                  <a:lnTo>
                    <a:pt x="72877" y="279918"/>
                  </a:lnTo>
                  <a:lnTo>
                    <a:pt x="76888" y="286805"/>
                  </a:lnTo>
                  <a:lnTo>
                    <a:pt x="81738" y="291397"/>
                  </a:lnTo>
                  <a:lnTo>
                    <a:pt x="92934" y="296499"/>
                  </a:lnTo>
                  <a:lnTo>
                    <a:pt x="98241" y="296408"/>
                  </a:lnTo>
                  <a:lnTo>
                    <a:pt x="108009" y="292437"/>
                  </a:lnTo>
                  <a:lnTo>
                    <a:pt x="130628" y="261392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19" name="SMARTInkShape-169"/>
            <p:cNvSpPr/>
            <p:nvPr/>
          </p:nvSpPr>
          <p:spPr>
            <a:xfrm>
              <a:off x="7858639" y="4650377"/>
              <a:ext cx="276438" cy="327669"/>
            </a:xfrm>
            <a:custGeom>
              <a:avLst/>
              <a:gdLst/>
              <a:ahLst/>
              <a:cxnLst/>
              <a:rect l="0" t="0" r="0" b="0"/>
              <a:pathLst>
                <a:path w="276438" h="327669">
                  <a:moveTo>
                    <a:pt x="5201" y="0"/>
                  </a:moveTo>
                  <a:lnTo>
                    <a:pt x="1733" y="3467"/>
                  </a:lnTo>
                  <a:lnTo>
                    <a:pt x="31" y="9040"/>
                  </a:lnTo>
                  <a:lnTo>
                    <a:pt x="0" y="17806"/>
                  </a:lnTo>
                  <a:lnTo>
                    <a:pt x="3338" y="40513"/>
                  </a:lnTo>
                  <a:lnTo>
                    <a:pt x="4373" y="62274"/>
                  </a:lnTo>
                  <a:lnTo>
                    <a:pt x="4834" y="88396"/>
                  </a:lnTo>
                  <a:lnTo>
                    <a:pt x="5038" y="117664"/>
                  </a:lnTo>
                  <a:lnTo>
                    <a:pt x="5128" y="150025"/>
                  </a:lnTo>
                  <a:lnTo>
                    <a:pt x="4426" y="166782"/>
                  </a:lnTo>
                  <a:lnTo>
                    <a:pt x="3233" y="183759"/>
                  </a:lnTo>
                  <a:lnTo>
                    <a:pt x="1712" y="200883"/>
                  </a:lnTo>
                  <a:lnTo>
                    <a:pt x="1957" y="231522"/>
                  </a:lnTo>
                  <a:lnTo>
                    <a:pt x="3759" y="258927"/>
                  </a:lnTo>
                  <a:lnTo>
                    <a:pt x="4559" y="283202"/>
                  </a:lnTo>
                  <a:lnTo>
                    <a:pt x="8478" y="310335"/>
                  </a:lnTo>
                  <a:lnTo>
                    <a:pt x="10768" y="325227"/>
                  </a:lnTo>
                  <a:lnTo>
                    <a:pt x="12542" y="327127"/>
                  </a:lnTo>
                  <a:lnTo>
                    <a:pt x="15174" y="327668"/>
                  </a:lnTo>
                  <a:lnTo>
                    <a:pt x="18382" y="327302"/>
                  </a:lnTo>
                  <a:lnTo>
                    <a:pt x="20519" y="324155"/>
                  </a:lnTo>
                  <a:lnTo>
                    <a:pt x="23527" y="305133"/>
                  </a:lnTo>
                  <a:lnTo>
                    <a:pt x="25145" y="275386"/>
                  </a:lnTo>
                  <a:lnTo>
                    <a:pt x="28095" y="249151"/>
                  </a:lnTo>
                  <a:lnTo>
                    <a:pt x="29890" y="218623"/>
                  </a:lnTo>
                  <a:lnTo>
                    <a:pt x="30369" y="202355"/>
                  </a:lnTo>
                  <a:lnTo>
                    <a:pt x="30688" y="185703"/>
                  </a:lnTo>
                  <a:lnTo>
                    <a:pt x="30901" y="168797"/>
                  </a:lnTo>
                  <a:lnTo>
                    <a:pt x="31043" y="151719"/>
                  </a:lnTo>
                  <a:lnTo>
                    <a:pt x="33136" y="119199"/>
                  </a:lnTo>
                  <a:lnTo>
                    <a:pt x="36485" y="89263"/>
                  </a:lnTo>
                  <a:lnTo>
                    <a:pt x="40393" y="63863"/>
                  </a:lnTo>
                  <a:lnTo>
                    <a:pt x="46672" y="36098"/>
                  </a:lnTo>
                  <a:lnTo>
                    <a:pt x="48814" y="31322"/>
                  </a:lnTo>
                  <a:lnTo>
                    <a:pt x="50967" y="28865"/>
                  </a:lnTo>
                  <a:lnTo>
                    <a:pt x="53129" y="27951"/>
                  </a:lnTo>
                  <a:lnTo>
                    <a:pt x="55296" y="28794"/>
                  </a:lnTo>
                  <a:lnTo>
                    <a:pt x="59638" y="33601"/>
                  </a:lnTo>
                  <a:lnTo>
                    <a:pt x="66163" y="51402"/>
                  </a:lnTo>
                  <a:lnTo>
                    <a:pt x="69226" y="78528"/>
                  </a:lnTo>
                  <a:lnTo>
                    <a:pt x="71877" y="100942"/>
                  </a:lnTo>
                  <a:lnTo>
                    <a:pt x="75475" y="125417"/>
                  </a:lnTo>
                  <a:lnTo>
                    <a:pt x="79491" y="150809"/>
                  </a:lnTo>
                  <a:lnTo>
                    <a:pt x="81762" y="174674"/>
                  </a:lnTo>
                  <a:lnTo>
                    <a:pt x="83040" y="206575"/>
                  </a:lnTo>
                  <a:lnTo>
                    <a:pt x="85354" y="232477"/>
                  </a:lnTo>
                  <a:lnTo>
                    <a:pt x="90635" y="250068"/>
                  </a:lnTo>
                  <a:lnTo>
                    <a:pt x="92637" y="253798"/>
                  </a:lnTo>
                  <a:lnTo>
                    <a:pt x="93972" y="254107"/>
                  </a:lnTo>
                  <a:lnTo>
                    <a:pt x="94862" y="252136"/>
                  </a:lnTo>
                  <a:lnTo>
                    <a:pt x="100895" y="220733"/>
                  </a:lnTo>
                  <a:lnTo>
                    <a:pt x="102159" y="198978"/>
                  </a:lnTo>
                  <a:lnTo>
                    <a:pt x="102722" y="174795"/>
                  </a:lnTo>
                  <a:lnTo>
                    <a:pt x="103697" y="150258"/>
                  </a:lnTo>
                  <a:lnTo>
                    <a:pt x="106550" y="127257"/>
                  </a:lnTo>
                  <a:lnTo>
                    <a:pt x="108770" y="97375"/>
                  </a:lnTo>
                  <a:lnTo>
                    <a:pt x="112894" y="77072"/>
                  </a:lnTo>
                  <a:lnTo>
                    <a:pt x="114733" y="75330"/>
                  </a:lnTo>
                  <a:lnTo>
                    <a:pt x="116684" y="76345"/>
                  </a:lnTo>
                  <a:lnTo>
                    <a:pt x="118713" y="79201"/>
                  </a:lnTo>
                  <a:lnTo>
                    <a:pt x="122692" y="106090"/>
                  </a:lnTo>
                  <a:lnTo>
                    <a:pt x="125878" y="127705"/>
                  </a:lnTo>
                  <a:lnTo>
                    <a:pt x="129712" y="151826"/>
                  </a:lnTo>
                  <a:lnTo>
                    <a:pt x="134561" y="177062"/>
                  </a:lnTo>
                  <a:lnTo>
                    <a:pt x="141556" y="202791"/>
                  </a:lnTo>
                  <a:lnTo>
                    <a:pt x="147567" y="226806"/>
                  </a:lnTo>
                  <a:lnTo>
                    <a:pt x="156966" y="256855"/>
                  </a:lnTo>
                  <a:lnTo>
                    <a:pt x="169679" y="283046"/>
                  </a:lnTo>
                  <a:lnTo>
                    <a:pt x="174361" y="286669"/>
                  </a:lnTo>
                  <a:lnTo>
                    <a:pt x="187304" y="290694"/>
                  </a:lnTo>
                  <a:lnTo>
                    <a:pt x="193368" y="290316"/>
                  </a:lnTo>
                  <a:lnTo>
                    <a:pt x="203977" y="286026"/>
                  </a:lnTo>
                  <a:lnTo>
                    <a:pt x="221579" y="271983"/>
                  </a:lnTo>
                  <a:lnTo>
                    <a:pt x="237113" y="250566"/>
                  </a:lnTo>
                  <a:lnTo>
                    <a:pt x="247442" y="222368"/>
                  </a:lnTo>
                  <a:lnTo>
                    <a:pt x="258566" y="191032"/>
                  </a:lnTo>
                  <a:lnTo>
                    <a:pt x="264885" y="165699"/>
                  </a:lnTo>
                  <a:lnTo>
                    <a:pt x="269387" y="138233"/>
                  </a:lnTo>
                  <a:lnTo>
                    <a:pt x="271389" y="111511"/>
                  </a:lnTo>
                  <a:lnTo>
                    <a:pt x="274213" y="85120"/>
                  </a:lnTo>
                  <a:lnTo>
                    <a:pt x="276437" y="61054"/>
                  </a:lnTo>
                  <a:lnTo>
                    <a:pt x="273886" y="29799"/>
                  </a:lnTo>
                  <a:lnTo>
                    <a:pt x="272662" y="20502"/>
                  </a:lnTo>
                  <a:lnTo>
                    <a:pt x="271320" y="18022"/>
                  </a:lnTo>
                  <a:lnTo>
                    <a:pt x="269699" y="16369"/>
                  </a:lnTo>
                  <a:lnTo>
                    <a:pt x="266441" y="18896"/>
                  </a:lnTo>
                  <a:lnTo>
                    <a:pt x="257016" y="31379"/>
                  </a:lnTo>
                  <a:lnTo>
                    <a:pt x="246405" y="58807"/>
                  </a:lnTo>
                  <a:lnTo>
                    <a:pt x="241095" y="81291"/>
                  </a:lnTo>
                  <a:lnTo>
                    <a:pt x="237043" y="105798"/>
                  </a:lnTo>
                  <a:lnTo>
                    <a:pt x="235241" y="131204"/>
                  </a:lnTo>
                  <a:lnTo>
                    <a:pt x="234441" y="155075"/>
                  </a:lnTo>
                  <a:lnTo>
                    <a:pt x="233990" y="186979"/>
                  </a:lnTo>
                  <a:lnTo>
                    <a:pt x="235793" y="212881"/>
                  </a:lnTo>
                  <a:lnTo>
                    <a:pt x="242903" y="237670"/>
                  </a:lnTo>
                  <a:lnTo>
                    <a:pt x="246400" y="241179"/>
                  </a:lnTo>
                  <a:lnTo>
                    <a:pt x="272989" y="248194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20" name="SMARTInkShape-170"/>
            <p:cNvSpPr/>
            <p:nvPr/>
          </p:nvSpPr>
          <p:spPr>
            <a:xfrm>
              <a:off x="8210021" y="4600588"/>
              <a:ext cx="143677" cy="331293"/>
            </a:xfrm>
            <a:custGeom>
              <a:avLst/>
              <a:gdLst/>
              <a:ahLst/>
              <a:cxnLst/>
              <a:rect l="0" t="0" r="0" b="0"/>
              <a:pathLst>
                <a:path w="143677" h="331293">
                  <a:moveTo>
                    <a:pt x="6515" y="62852"/>
                  </a:moveTo>
                  <a:lnTo>
                    <a:pt x="6515" y="93206"/>
                  </a:lnTo>
                  <a:lnTo>
                    <a:pt x="5790" y="114080"/>
                  </a:lnTo>
                  <a:lnTo>
                    <a:pt x="3047" y="140290"/>
                  </a:lnTo>
                  <a:lnTo>
                    <a:pt x="1347" y="168873"/>
                  </a:lnTo>
                  <a:lnTo>
                    <a:pt x="589" y="197784"/>
                  </a:lnTo>
                  <a:lnTo>
                    <a:pt x="254" y="225147"/>
                  </a:lnTo>
                  <a:lnTo>
                    <a:pt x="103" y="251823"/>
                  </a:lnTo>
                  <a:lnTo>
                    <a:pt x="37" y="276742"/>
                  </a:lnTo>
                  <a:lnTo>
                    <a:pt x="0" y="305640"/>
                  </a:lnTo>
                  <a:lnTo>
                    <a:pt x="715" y="323313"/>
                  </a:lnTo>
                  <a:lnTo>
                    <a:pt x="3454" y="330529"/>
                  </a:lnTo>
                  <a:lnTo>
                    <a:pt x="4474" y="331292"/>
                  </a:lnTo>
                  <a:lnTo>
                    <a:pt x="5155" y="330349"/>
                  </a:lnTo>
                  <a:lnTo>
                    <a:pt x="6112" y="310476"/>
                  </a:lnTo>
                  <a:lnTo>
                    <a:pt x="7063" y="283941"/>
                  </a:lnTo>
                  <a:lnTo>
                    <a:pt x="9904" y="255215"/>
                  </a:lnTo>
                  <a:lnTo>
                    <a:pt x="10951" y="238991"/>
                  </a:lnTo>
                  <a:lnTo>
                    <a:pt x="11650" y="221644"/>
                  </a:lnTo>
                  <a:lnTo>
                    <a:pt x="12115" y="203548"/>
                  </a:lnTo>
                  <a:lnTo>
                    <a:pt x="13152" y="185678"/>
                  </a:lnTo>
                  <a:lnTo>
                    <a:pt x="14569" y="167959"/>
                  </a:lnTo>
                  <a:lnTo>
                    <a:pt x="16238" y="150340"/>
                  </a:lnTo>
                  <a:lnTo>
                    <a:pt x="17352" y="132789"/>
                  </a:lnTo>
                  <a:lnTo>
                    <a:pt x="18095" y="115282"/>
                  </a:lnTo>
                  <a:lnTo>
                    <a:pt x="18588" y="97805"/>
                  </a:lnTo>
                  <a:lnTo>
                    <a:pt x="21074" y="66775"/>
                  </a:lnTo>
                  <a:lnTo>
                    <a:pt x="25324" y="40647"/>
                  </a:lnTo>
                  <a:lnTo>
                    <a:pt x="37943" y="10004"/>
                  </a:lnTo>
                  <a:lnTo>
                    <a:pt x="42981" y="3078"/>
                  </a:lnTo>
                  <a:lnTo>
                    <a:pt x="47639" y="0"/>
                  </a:lnTo>
                  <a:lnTo>
                    <a:pt x="51348" y="1356"/>
                  </a:lnTo>
                  <a:lnTo>
                    <a:pt x="61276" y="8669"/>
                  </a:lnTo>
                  <a:lnTo>
                    <a:pt x="69075" y="21112"/>
                  </a:lnTo>
                  <a:lnTo>
                    <a:pt x="77545" y="46372"/>
                  </a:lnTo>
                  <a:lnTo>
                    <a:pt x="84651" y="76838"/>
                  </a:lnTo>
                  <a:lnTo>
                    <a:pt x="89141" y="98822"/>
                  </a:lnTo>
                  <a:lnTo>
                    <a:pt x="93554" y="123107"/>
                  </a:lnTo>
                  <a:lnTo>
                    <a:pt x="99870" y="146479"/>
                  </a:lnTo>
                  <a:lnTo>
                    <a:pt x="109651" y="178103"/>
                  </a:lnTo>
                  <a:lnTo>
                    <a:pt x="117145" y="203922"/>
                  </a:lnTo>
                  <a:lnTo>
                    <a:pt x="122451" y="217716"/>
                  </a:lnTo>
                  <a:lnTo>
                    <a:pt x="129645" y="228684"/>
                  </a:lnTo>
                  <a:lnTo>
                    <a:pt x="132871" y="231464"/>
                  </a:lnTo>
                  <a:lnTo>
                    <a:pt x="143676" y="232669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21" name="SMARTInkShape-171"/>
            <p:cNvSpPr/>
            <p:nvPr/>
          </p:nvSpPr>
          <p:spPr>
            <a:xfrm>
              <a:off x="8379823" y="4428308"/>
              <a:ext cx="117566" cy="476796"/>
            </a:xfrm>
            <a:custGeom>
              <a:avLst/>
              <a:gdLst/>
              <a:ahLst/>
              <a:cxnLst/>
              <a:rect l="0" t="0" r="0" b="0"/>
              <a:pathLst>
                <a:path w="117566" h="476796">
                  <a:moveTo>
                    <a:pt x="0" y="0"/>
                  </a:moveTo>
                  <a:lnTo>
                    <a:pt x="5169" y="28420"/>
                  </a:lnTo>
                  <a:lnTo>
                    <a:pt x="6127" y="56802"/>
                  </a:lnTo>
                  <a:lnTo>
                    <a:pt x="7078" y="81851"/>
                  </a:lnTo>
                  <a:lnTo>
                    <a:pt x="9919" y="112337"/>
                  </a:lnTo>
                  <a:lnTo>
                    <a:pt x="12418" y="128594"/>
                  </a:lnTo>
                  <a:lnTo>
                    <a:pt x="15535" y="145238"/>
                  </a:lnTo>
                  <a:lnTo>
                    <a:pt x="19064" y="162140"/>
                  </a:lnTo>
                  <a:lnTo>
                    <a:pt x="22870" y="179939"/>
                  </a:lnTo>
                  <a:lnTo>
                    <a:pt x="26858" y="198337"/>
                  </a:lnTo>
                  <a:lnTo>
                    <a:pt x="30967" y="217133"/>
                  </a:lnTo>
                  <a:lnTo>
                    <a:pt x="35159" y="235470"/>
                  </a:lnTo>
                  <a:lnTo>
                    <a:pt x="39405" y="253500"/>
                  </a:lnTo>
                  <a:lnTo>
                    <a:pt x="43687" y="271326"/>
                  </a:lnTo>
                  <a:lnTo>
                    <a:pt x="47994" y="288290"/>
                  </a:lnTo>
                  <a:lnTo>
                    <a:pt x="56648" y="320685"/>
                  </a:lnTo>
                  <a:lnTo>
                    <a:pt x="65332" y="350081"/>
                  </a:lnTo>
                  <a:lnTo>
                    <a:pt x="73305" y="376209"/>
                  </a:lnTo>
                  <a:lnTo>
                    <a:pt x="82598" y="406513"/>
                  </a:lnTo>
                  <a:lnTo>
                    <a:pt x="96439" y="436625"/>
                  </a:lnTo>
                  <a:lnTo>
                    <a:pt x="117565" y="476795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22" name="SMARTInkShape-172"/>
            <p:cNvSpPr/>
            <p:nvPr/>
          </p:nvSpPr>
          <p:spPr>
            <a:xfrm>
              <a:off x="8432074" y="4637314"/>
              <a:ext cx="124099" cy="84910"/>
            </a:xfrm>
            <a:custGeom>
              <a:avLst/>
              <a:gdLst/>
              <a:ahLst/>
              <a:cxnLst/>
              <a:rect l="0" t="0" r="0" b="0"/>
              <a:pathLst>
                <a:path w="124099" h="84910">
                  <a:moveTo>
                    <a:pt x="0" y="84909"/>
                  </a:moveTo>
                  <a:lnTo>
                    <a:pt x="0" y="72350"/>
                  </a:lnTo>
                  <a:lnTo>
                    <a:pt x="1452" y="69279"/>
                  </a:lnTo>
                  <a:lnTo>
                    <a:pt x="28550" y="43210"/>
                  </a:lnTo>
                  <a:lnTo>
                    <a:pt x="57167" y="26942"/>
                  </a:lnTo>
                  <a:lnTo>
                    <a:pt x="84830" y="11585"/>
                  </a:lnTo>
                  <a:lnTo>
                    <a:pt x="124098" y="0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731" name="SMARTInkShape-Group25"/>
          <p:cNvGrpSpPr/>
          <p:nvPr/>
        </p:nvGrpSpPr>
        <p:grpSpPr>
          <a:xfrm>
            <a:off x="4350992" y="4846320"/>
            <a:ext cx="1337883" cy="637533"/>
            <a:chOff x="4350992" y="4846320"/>
            <a:chExt cx="1337883" cy="637533"/>
          </a:xfrm>
        </p:grpSpPr>
        <p:sp>
          <p:nvSpPr>
            <p:cNvPr id="156724" name="SMARTInkShape-173"/>
            <p:cNvSpPr/>
            <p:nvPr/>
          </p:nvSpPr>
          <p:spPr>
            <a:xfrm>
              <a:off x="4350992" y="5139849"/>
              <a:ext cx="155695" cy="344004"/>
            </a:xfrm>
            <a:custGeom>
              <a:avLst/>
              <a:gdLst/>
              <a:ahLst/>
              <a:cxnLst/>
              <a:rect l="0" t="0" r="0" b="0"/>
              <a:pathLst>
                <a:path w="155695" h="344004">
                  <a:moveTo>
                    <a:pt x="31597" y="255110"/>
                  </a:moveTo>
                  <a:lnTo>
                    <a:pt x="62492" y="227682"/>
                  </a:lnTo>
                  <a:lnTo>
                    <a:pt x="69034" y="218972"/>
                  </a:lnTo>
                  <a:lnTo>
                    <a:pt x="85929" y="189338"/>
                  </a:lnTo>
                  <a:lnTo>
                    <a:pt x="96462" y="161645"/>
                  </a:lnTo>
                  <a:lnTo>
                    <a:pt x="103309" y="136945"/>
                  </a:lnTo>
                  <a:lnTo>
                    <a:pt x="107999" y="111241"/>
                  </a:lnTo>
                  <a:lnTo>
                    <a:pt x="109388" y="83305"/>
                  </a:lnTo>
                  <a:lnTo>
                    <a:pt x="109800" y="53983"/>
                  </a:lnTo>
                  <a:lnTo>
                    <a:pt x="108445" y="35092"/>
                  </a:lnTo>
                  <a:lnTo>
                    <a:pt x="103005" y="14601"/>
                  </a:lnTo>
                  <a:lnTo>
                    <a:pt x="98796" y="7685"/>
                  </a:lnTo>
                  <a:lnTo>
                    <a:pt x="93813" y="3075"/>
                  </a:lnTo>
                  <a:lnTo>
                    <a:pt x="88315" y="0"/>
                  </a:lnTo>
                  <a:lnTo>
                    <a:pt x="83197" y="129"/>
                  </a:lnTo>
                  <a:lnTo>
                    <a:pt x="78334" y="2392"/>
                  </a:lnTo>
                  <a:lnTo>
                    <a:pt x="69060" y="11437"/>
                  </a:lnTo>
                  <a:lnTo>
                    <a:pt x="49345" y="42832"/>
                  </a:lnTo>
                  <a:lnTo>
                    <a:pt x="38034" y="64245"/>
                  </a:lnTo>
                  <a:lnTo>
                    <a:pt x="28167" y="90695"/>
                  </a:lnTo>
                  <a:lnTo>
                    <a:pt x="18945" y="119384"/>
                  </a:lnTo>
                  <a:lnTo>
                    <a:pt x="10734" y="149067"/>
                  </a:lnTo>
                  <a:lnTo>
                    <a:pt x="4665" y="179194"/>
                  </a:lnTo>
                  <a:lnTo>
                    <a:pt x="1484" y="207582"/>
                  </a:lnTo>
                  <a:lnTo>
                    <a:pt x="71" y="233261"/>
                  </a:lnTo>
                  <a:lnTo>
                    <a:pt x="0" y="264038"/>
                  </a:lnTo>
                  <a:lnTo>
                    <a:pt x="4979" y="290816"/>
                  </a:lnTo>
                  <a:lnTo>
                    <a:pt x="15324" y="312136"/>
                  </a:lnTo>
                  <a:lnTo>
                    <a:pt x="36101" y="337324"/>
                  </a:lnTo>
                  <a:lnTo>
                    <a:pt x="46662" y="342450"/>
                  </a:lnTo>
                  <a:lnTo>
                    <a:pt x="60064" y="344003"/>
                  </a:lnTo>
                  <a:lnTo>
                    <a:pt x="78115" y="342274"/>
                  </a:lnTo>
                  <a:lnTo>
                    <a:pt x="92428" y="335216"/>
                  </a:lnTo>
                  <a:lnTo>
                    <a:pt x="120377" y="312945"/>
                  </a:lnTo>
                  <a:lnTo>
                    <a:pt x="138375" y="294018"/>
                  </a:lnTo>
                  <a:lnTo>
                    <a:pt x="155694" y="261643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25" name="SMARTInkShape-174"/>
            <p:cNvSpPr/>
            <p:nvPr/>
          </p:nvSpPr>
          <p:spPr>
            <a:xfrm>
              <a:off x="4575333" y="4950823"/>
              <a:ext cx="42388" cy="483327"/>
            </a:xfrm>
            <a:custGeom>
              <a:avLst/>
              <a:gdLst/>
              <a:ahLst/>
              <a:cxnLst/>
              <a:rect l="0" t="0" r="0" b="0"/>
              <a:pathLst>
                <a:path w="42388" h="483327">
                  <a:moveTo>
                    <a:pt x="9730" y="0"/>
                  </a:moveTo>
                  <a:lnTo>
                    <a:pt x="6263" y="0"/>
                  </a:lnTo>
                  <a:lnTo>
                    <a:pt x="5242" y="726"/>
                  </a:lnTo>
                  <a:lnTo>
                    <a:pt x="4561" y="1935"/>
                  </a:lnTo>
                  <a:lnTo>
                    <a:pt x="0" y="29895"/>
                  </a:lnTo>
                  <a:lnTo>
                    <a:pt x="84" y="55862"/>
                  </a:lnTo>
                  <a:lnTo>
                    <a:pt x="1814" y="85787"/>
                  </a:lnTo>
                  <a:lnTo>
                    <a:pt x="2276" y="102911"/>
                  </a:lnTo>
                  <a:lnTo>
                    <a:pt x="2583" y="120859"/>
                  </a:lnTo>
                  <a:lnTo>
                    <a:pt x="2788" y="139355"/>
                  </a:lnTo>
                  <a:lnTo>
                    <a:pt x="2925" y="158217"/>
                  </a:lnTo>
                  <a:lnTo>
                    <a:pt x="3016" y="177324"/>
                  </a:lnTo>
                  <a:lnTo>
                    <a:pt x="3077" y="196593"/>
                  </a:lnTo>
                  <a:lnTo>
                    <a:pt x="3117" y="215970"/>
                  </a:lnTo>
                  <a:lnTo>
                    <a:pt x="3145" y="235420"/>
                  </a:lnTo>
                  <a:lnTo>
                    <a:pt x="3888" y="254919"/>
                  </a:lnTo>
                  <a:lnTo>
                    <a:pt x="5110" y="274449"/>
                  </a:lnTo>
                  <a:lnTo>
                    <a:pt x="6650" y="294000"/>
                  </a:lnTo>
                  <a:lnTo>
                    <a:pt x="8402" y="312840"/>
                  </a:lnTo>
                  <a:lnTo>
                    <a:pt x="10296" y="331206"/>
                  </a:lnTo>
                  <a:lnTo>
                    <a:pt x="12284" y="349255"/>
                  </a:lnTo>
                  <a:lnTo>
                    <a:pt x="16429" y="380922"/>
                  </a:lnTo>
                  <a:lnTo>
                    <a:pt x="20690" y="408784"/>
                  </a:lnTo>
                  <a:lnTo>
                    <a:pt x="25003" y="433262"/>
                  </a:lnTo>
                  <a:lnTo>
                    <a:pt x="34978" y="463976"/>
                  </a:lnTo>
                  <a:lnTo>
                    <a:pt x="42387" y="483326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26" name="SMARTInkShape-175"/>
            <p:cNvSpPr/>
            <p:nvPr/>
          </p:nvSpPr>
          <p:spPr>
            <a:xfrm>
              <a:off x="4683034" y="5098579"/>
              <a:ext cx="111036" cy="343207"/>
            </a:xfrm>
            <a:custGeom>
              <a:avLst/>
              <a:gdLst/>
              <a:ahLst/>
              <a:cxnLst/>
              <a:rect l="0" t="0" r="0" b="0"/>
              <a:pathLst>
                <a:path w="111036" h="343207">
                  <a:moveTo>
                    <a:pt x="0" y="198409"/>
                  </a:moveTo>
                  <a:lnTo>
                    <a:pt x="0" y="201877"/>
                  </a:lnTo>
                  <a:lnTo>
                    <a:pt x="1935" y="205514"/>
                  </a:lnTo>
                  <a:lnTo>
                    <a:pt x="5940" y="209549"/>
                  </a:lnTo>
                  <a:lnTo>
                    <a:pt x="12558" y="213763"/>
                  </a:lnTo>
                  <a:lnTo>
                    <a:pt x="24445" y="216747"/>
                  </a:lnTo>
                  <a:lnTo>
                    <a:pt x="34813" y="211640"/>
                  </a:lnTo>
                  <a:lnTo>
                    <a:pt x="45227" y="202113"/>
                  </a:lnTo>
                  <a:lnTo>
                    <a:pt x="59761" y="176321"/>
                  </a:lnTo>
                  <a:lnTo>
                    <a:pt x="70200" y="150015"/>
                  </a:lnTo>
                  <a:lnTo>
                    <a:pt x="77890" y="121175"/>
                  </a:lnTo>
                  <a:lnTo>
                    <a:pt x="84764" y="94245"/>
                  </a:lnTo>
                  <a:lnTo>
                    <a:pt x="89462" y="65946"/>
                  </a:lnTo>
                  <a:lnTo>
                    <a:pt x="88919" y="38451"/>
                  </a:lnTo>
                  <a:lnTo>
                    <a:pt x="82233" y="9655"/>
                  </a:lnTo>
                  <a:lnTo>
                    <a:pt x="78156" y="2034"/>
                  </a:lnTo>
                  <a:lnTo>
                    <a:pt x="76053" y="0"/>
                  </a:lnTo>
                  <a:lnTo>
                    <a:pt x="73199" y="1548"/>
                  </a:lnTo>
                  <a:lnTo>
                    <a:pt x="62248" y="18321"/>
                  </a:lnTo>
                  <a:lnTo>
                    <a:pt x="50537" y="47401"/>
                  </a:lnTo>
                  <a:lnTo>
                    <a:pt x="44716" y="73479"/>
                  </a:lnTo>
                  <a:lnTo>
                    <a:pt x="37775" y="103939"/>
                  </a:lnTo>
                  <a:lnTo>
                    <a:pt x="33892" y="120188"/>
                  </a:lnTo>
                  <a:lnTo>
                    <a:pt x="31303" y="136827"/>
                  </a:lnTo>
                  <a:lnTo>
                    <a:pt x="29578" y="153727"/>
                  </a:lnTo>
                  <a:lnTo>
                    <a:pt x="28427" y="170798"/>
                  </a:lnTo>
                  <a:lnTo>
                    <a:pt x="27148" y="203312"/>
                  </a:lnTo>
                  <a:lnTo>
                    <a:pt x="26580" y="233971"/>
                  </a:lnTo>
                  <a:lnTo>
                    <a:pt x="26328" y="262112"/>
                  </a:lnTo>
                  <a:lnTo>
                    <a:pt x="30086" y="287198"/>
                  </a:lnTo>
                  <a:lnTo>
                    <a:pt x="38427" y="317850"/>
                  </a:lnTo>
                  <a:lnTo>
                    <a:pt x="40858" y="325933"/>
                  </a:lnTo>
                  <a:lnTo>
                    <a:pt x="49364" y="336851"/>
                  </a:lnTo>
                  <a:lnTo>
                    <a:pt x="54681" y="340778"/>
                  </a:lnTo>
                  <a:lnTo>
                    <a:pt x="68330" y="343206"/>
                  </a:lnTo>
                  <a:lnTo>
                    <a:pt x="82620" y="341141"/>
                  </a:lnTo>
                  <a:lnTo>
                    <a:pt x="111035" y="322506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27" name="SMARTInkShape-176"/>
            <p:cNvSpPr/>
            <p:nvPr/>
          </p:nvSpPr>
          <p:spPr>
            <a:xfrm>
              <a:off x="4885508" y="5041240"/>
              <a:ext cx="398419" cy="406126"/>
            </a:xfrm>
            <a:custGeom>
              <a:avLst/>
              <a:gdLst/>
              <a:ahLst/>
              <a:cxnLst/>
              <a:rect l="0" t="0" r="0" b="0"/>
              <a:pathLst>
                <a:path w="398419" h="406126">
                  <a:moveTo>
                    <a:pt x="0" y="92463"/>
                  </a:moveTo>
                  <a:lnTo>
                    <a:pt x="0" y="119972"/>
                  </a:lnTo>
                  <a:lnTo>
                    <a:pt x="0" y="149318"/>
                  </a:lnTo>
                  <a:lnTo>
                    <a:pt x="0" y="172886"/>
                  </a:lnTo>
                  <a:lnTo>
                    <a:pt x="0" y="201745"/>
                  </a:lnTo>
                  <a:lnTo>
                    <a:pt x="726" y="233198"/>
                  </a:lnTo>
                  <a:lnTo>
                    <a:pt x="3468" y="264111"/>
                  </a:lnTo>
                  <a:lnTo>
                    <a:pt x="5170" y="292848"/>
                  </a:lnTo>
                  <a:lnTo>
                    <a:pt x="5927" y="320135"/>
                  </a:lnTo>
                  <a:lnTo>
                    <a:pt x="6263" y="346775"/>
                  </a:lnTo>
                  <a:lnTo>
                    <a:pt x="6452" y="375853"/>
                  </a:lnTo>
                  <a:lnTo>
                    <a:pt x="9976" y="394789"/>
                  </a:lnTo>
                  <a:lnTo>
                    <a:pt x="15616" y="406125"/>
                  </a:lnTo>
                  <a:lnTo>
                    <a:pt x="16942" y="403897"/>
                  </a:lnTo>
                  <a:lnTo>
                    <a:pt x="18808" y="379956"/>
                  </a:lnTo>
                  <a:lnTo>
                    <a:pt x="19245" y="357398"/>
                  </a:lnTo>
                  <a:lnTo>
                    <a:pt x="19439" y="327051"/>
                  </a:lnTo>
                  <a:lnTo>
                    <a:pt x="19491" y="309815"/>
                  </a:lnTo>
                  <a:lnTo>
                    <a:pt x="19525" y="292518"/>
                  </a:lnTo>
                  <a:lnTo>
                    <a:pt x="19549" y="275181"/>
                  </a:lnTo>
                  <a:lnTo>
                    <a:pt x="19564" y="257818"/>
                  </a:lnTo>
                  <a:lnTo>
                    <a:pt x="20300" y="239712"/>
                  </a:lnTo>
                  <a:lnTo>
                    <a:pt x="21517" y="221109"/>
                  </a:lnTo>
                  <a:lnTo>
                    <a:pt x="23053" y="202175"/>
                  </a:lnTo>
                  <a:lnTo>
                    <a:pt x="24803" y="184473"/>
                  </a:lnTo>
                  <a:lnTo>
                    <a:pt x="26696" y="167591"/>
                  </a:lnTo>
                  <a:lnTo>
                    <a:pt x="30733" y="136739"/>
                  </a:lnTo>
                  <a:lnTo>
                    <a:pt x="34947" y="110931"/>
                  </a:lnTo>
                  <a:lnTo>
                    <a:pt x="41399" y="82937"/>
                  </a:lnTo>
                  <a:lnTo>
                    <a:pt x="47907" y="64320"/>
                  </a:lnTo>
                  <a:lnTo>
                    <a:pt x="51532" y="62090"/>
                  </a:lnTo>
                  <a:lnTo>
                    <a:pt x="56127" y="62054"/>
                  </a:lnTo>
                  <a:lnTo>
                    <a:pt x="61367" y="63481"/>
                  </a:lnTo>
                  <a:lnTo>
                    <a:pt x="65586" y="67336"/>
                  </a:lnTo>
                  <a:lnTo>
                    <a:pt x="79506" y="96316"/>
                  </a:lnTo>
                  <a:lnTo>
                    <a:pt x="89839" y="126262"/>
                  </a:lnTo>
                  <a:lnTo>
                    <a:pt x="95083" y="148849"/>
                  </a:lnTo>
                  <a:lnTo>
                    <a:pt x="99833" y="175823"/>
                  </a:lnTo>
                  <a:lnTo>
                    <a:pt x="104363" y="202809"/>
                  </a:lnTo>
                  <a:lnTo>
                    <a:pt x="108795" y="228591"/>
                  </a:lnTo>
                  <a:lnTo>
                    <a:pt x="113184" y="252145"/>
                  </a:lnTo>
                  <a:lnTo>
                    <a:pt x="116267" y="282339"/>
                  </a:lnTo>
                  <a:lnTo>
                    <a:pt x="120648" y="299268"/>
                  </a:lnTo>
                  <a:lnTo>
                    <a:pt x="124499" y="304119"/>
                  </a:lnTo>
                  <a:lnTo>
                    <a:pt x="126543" y="305412"/>
                  </a:lnTo>
                  <a:lnTo>
                    <a:pt x="128631" y="303372"/>
                  </a:lnTo>
                  <a:lnTo>
                    <a:pt x="132885" y="293365"/>
                  </a:lnTo>
                  <a:lnTo>
                    <a:pt x="135894" y="267942"/>
                  </a:lnTo>
                  <a:lnTo>
                    <a:pt x="136598" y="243992"/>
                  </a:lnTo>
                  <a:lnTo>
                    <a:pt x="137636" y="215689"/>
                  </a:lnTo>
                  <a:lnTo>
                    <a:pt x="140517" y="183757"/>
                  </a:lnTo>
                  <a:lnTo>
                    <a:pt x="142280" y="154084"/>
                  </a:lnTo>
                  <a:lnTo>
                    <a:pt x="143790" y="127107"/>
                  </a:lnTo>
                  <a:lnTo>
                    <a:pt x="146881" y="103022"/>
                  </a:lnTo>
                  <a:lnTo>
                    <a:pt x="152700" y="79464"/>
                  </a:lnTo>
                  <a:lnTo>
                    <a:pt x="154778" y="75814"/>
                  </a:lnTo>
                  <a:lnTo>
                    <a:pt x="156888" y="74107"/>
                  </a:lnTo>
                  <a:lnTo>
                    <a:pt x="159021" y="73694"/>
                  </a:lnTo>
                  <a:lnTo>
                    <a:pt x="160443" y="75596"/>
                  </a:lnTo>
                  <a:lnTo>
                    <a:pt x="169845" y="103681"/>
                  </a:lnTo>
                  <a:lnTo>
                    <a:pt x="177890" y="131508"/>
                  </a:lnTo>
                  <a:lnTo>
                    <a:pt x="184533" y="154085"/>
                  </a:lnTo>
                  <a:lnTo>
                    <a:pt x="192323" y="177181"/>
                  </a:lnTo>
                  <a:lnTo>
                    <a:pt x="204870" y="206505"/>
                  </a:lnTo>
                  <a:lnTo>
                    <a:pt x="218505" y="232126"/>
                  </a:lnTo>
                  <a:lnTo>
                    <a:pt x="229919" y="244283"/>
                  </a:lnTo>
                  <a:lnTo>
                    <a:pt x="240314" y="250652"/>
                  </a:lnTo>
                  <a:lnTo>
                    <a:pt x="245118" y="252352"/>
                  </a:lnTo>
                  <a:lnTo>
                    <a:pt x="269216" y="251274"/>
                  </a:lnTo>
                  <a:lnTo>
                    <a:pt x="285115" y="244326"/>
                  </a:lnTo>
                  <a:lnTo>
                    <a:pt x="298712" y="233255"/>
                  </a:lnTo>
                  <a:lnTo>
                    <a:pt x="313801" y="210701"/>
                  </a:lnTo>
                  <a:lnTo>
                    <a:pt x="323917" y="184908"/>
                  </a:lnTo>
                  <a:lnTo>
                    <a:pt x="335058" y="153882"/>
                  </a:lnTo>
                  <a:lnTo>
                    <a:pt x="340746" y="129920"/>
                  </a:lnTo>
                  <a:lnTo>
                    <a:pt x="345692" y="104756"/>
                  </a:lnTo>
                  <a:lnTo>
                    <a:pt x="350310" y="79058"/>
                  </a:lnTo>
                  <a:lnTo>
                    <a:pt x="354781" y="53122"/>
                  </a:lnTo>
                  <a:lnTo>
                    <a:pt x="354443" y="20975"/>
                  </a:lnTo>
                  <a:lnTo>
                    <a:pt x="349748" y="0"/>
                  </a:lnTo>
                  <a:lnTo>
                    <a:pt x="347102" y="341"/>
                  </a:lnTo>
                  <a:lnTo>
                    <a:pt x="332428" y="30240"/>
                  </a:lnTo>
                  <a:lnTo>
                    <a:pt x="325546" y="51745"/>
                  </a:lnTo>
                  <a:lnTo>
                    <a:pt x="322487" y="78237"/>
                  </a:lnTo>
                  <a:lnTo>
                    <a:pt x="321128" y="106943"/>
                  </a:lnTo>
                  <a:lnTo>
                    <a:pt x="320524" y="136636"/>
                  </a:lnTo>
                  <a:lnTo>
                    <a:pt x="320255" y="166766"/>
                  </a:lnTo>
                  <a:lnTo>
                    <a:pt x="322072" y="195155"/>
                  </a:lnTo>
                  <a:lnTo>
                    <a:pt x="325298" y="221560"/>
                  </a:lnTo>
                  <a:lnTo>
                    <a:pt x="329150" y="245392"/>
                  </a:lnTo>
                  <a:lnTo>
                    <a:pt x="338867" y="272274"/>
                  </a:lnTo>
                  <a:lnTo>
                    <a:pt x="346792" y="283171"/>
                  </a:lnTo>
                  <a:lnTo>
                    <a:pt x="350938" y="287094"/>
                  </a:lnTo>
                  <a:lnTo>
                    <a:pt x="398418" y="288406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28" name="SMARTInkShape-177"/>
            <p:cNvSpPr/>
            <p:nvPr/>
          </p:nvSpPr>
          <p:spPr>
            <a:xfrm>
              <a:off x="5342708" y="5038001"/>
              <a:ext cx="202475" cy="306826"/>
            </a:xfrm>
            <a:custGeom>
              <a:avLst/>
              <a:gdLst/>
              <a:ahLst/>
              <a:cxnLst/>
              <a:rect l="0" t="0" r="0" b="0"/>
              <a:pathLst>
                <a:path w="202475" h="306826">
                  <a:moveTo>
                    <a:pt x="0" y="36919"/>
                  </a:moveTo>
                  <a:lnTo>
                    <a:pt x="0" y="62035"/>
                  </a:lnTo>
                  <a:lnTo>
                    <a:pt x="0" y="89275"/>
                  </a:lnTo>
                  <a:lnTo>
                    <a:pt x="0" y="111713"/>
                  </a:lnTo>
                  <a:lnTo>
                    <a:pt x="726" y="136201"/>
                  </a:lnTo>
                  <a:lnTo>
                    <a:pt x="3468" y="161598"/>
                  </a:lnTo>
                  <a:lnTo>
                    <a:pt x="5170" y="187401"/>
                  </a:lnTo>
                  <a:lnTo>
                    <a:pt x="6652" y="211931"/>
                  </a:lnTo>
                  <a:lnTo>
                    <a:pt x="11566" y="241336"/>
                  </a:lnTo>
                  <a:lnTo>
                    <a:pt x="19729" y="267274"/>
                  </a:lnTo>
                  <a:lnTo>
                    <a:pt x="21862" y="271043"/>
                  </a:lnTo>
                  <a:lnTo>
                    <a:pt x="24009" y="272830"/>
                  </a:lnTo>
                  <a:lnTo>
                    <a:pt x="26166" y="273295"/>
                  </a:lnTo>
                  <a:lnTo>
                    <a:pt x="28330" y="272881"/>
                  </a:lnTo>
                  <a:lnTo>
                    <a:pt x="34842" y="251492"/>
                  </a:lnTo>
                  <a:lnTo>
                    <a:pt x="39192" y="229530"/>
                  </a:lnTo>
                  <a:lnTo>
                    <a:pt x="42819" y="203805"/>
                  </a:lnTo>
                  <a:lnTo>
                    <a:pt x="44431" y="173017"/>
                  </a:lnTo>
                  <a:lnTo>
                    <a:pt x="45148" y="141917"/>
                  </a:lnTo>
                  <a:lnTo>
                    <a:pt x="46191" y="111162"/>
                  </a:lnTo>
                  <a:lnTo>
                    <a:pt x="49075" y="80560"/>
                  </a:lnTo>
                  <a:lnTo>
                    <a:pt x="50840" y="55831"/>
                  </a:lnTo>
                  <a:lnTo>
                    <a:pt x="53768" y="27524"/>
                  </a:lnTo>
                  <a:lnTo>
                    <a:pt x="59232" y="9220"/>
                  </a:lnTo>
                  <a:lnTo>
                    <a:pt x="63338" y="2837"/>
                  </a:lnTo>
                  <a:lnTo>
                    <a:pt x="67580" y="0"/>
                  </a:lnTo>
                  <a:lnTo>
                    <a:pt x="70454" y="2872"/>
                  </a:lnTo>
                  <a:lnTo>
                    <a:pt x="85494" y="33553"/>
                  </a:lnTo>
                  <a:lnTo>
                    <a:pt x="98146" y="63983"/>
                  </a:lnTo>
                  <a:lnTo>
                    <a:pt x="106757" y="86685"/>
                  </a:lnTo>
                  <a:lnTo>
                    <a:pt x="115423" y="113707"/>
                  </a:lnTo>
                  <a:lnTo>
                    <a:pt x="122177" y="144586"/>
                  </a:lnTo>
                  <a:lnTo>
                    <a:pt x="128324" y="176211"/>
                  </a:lnTo>
                  <a:lnTo>
                    <a:pt x="135894" y="204781"/>
                  </a:lnTo>
                  <a:lnTo>
                    <a:pt x="144097" y="230058"/>
                  </a:lnTo>
                  <a:lnTo>
                    <a:pt x="152580" y="252662"/>
                  </a:lnTo>
                  <a:lnTo>
                    <a:pt x="165517" y="280981"/>
                  </a:lnTo>
                  <a:lnTo>
                    <a:pt x="177816" y="301306"/>
                  </a:lnTo>
                  <a:lnTo>
                    <a:pt x="183774" y="306825"/>
                  </a:lnTo>
                  <a:lnTo>
                    <a:pt x="187105" y="306119"/>
                  </a:lnTo>
                  <a:lnTo>
                    <a:pt x="202474" y="291645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29" name="SMARTInkShape-178"/>
            <p:cNvSpPr/>
            <p:nvPr/>
          </p:nvSpPr>
          <p:spPr>
            <a:xfrm>
              <a:off x="5532120" y="4846320"/>
              <a:ext cx="143692" cy="444138"/>
            </a:xfrm>
            <a:custGeom>
              <a:avLst/>
              <a:gdLst/>
              <a:ahLst/>
              <a:cxnLst/>
              <a:rect l="0" t="0" r="0" b="0"/>
              <a:pathLst>
                <a:path w="143692" h="444138">
                  <a:moveTo>
                    <a:pt x="0" y="0"/>
                  </a:moveTo>
                  <a:lnTo>
                    <a:pt x="725" y="29835"/>
                  </a:lnTo>
                  <a:lnTo>
                    <a:pt x="5214" y="57866"/>
                  </a:lnTo>
                  <a:lnTo>
                    <a:pt x="9091" y="80872"/>
                  </a:lnTo>
                  <a:lnTo>
                    <a:pt x="13233" y="107547"/>
                  </a:lnTo>
                  <a:lnTo>
                    <a:pt x="17493" y="137061"/>
                  </a:lnTo>
                  <a:lnTo>
                    <a:pt x="21805" y="169532"/>
                  </a:lnTo>
                  <a:lnTo>
                    <a:pt x="24696" y="186318"/>
                  </a:lnTo>
                  <a:lnTo>
                    <a:pt x="28075" y="203315"/>
                  </a:lnTo>
                  <a:lnTo>
                    <a:pt x="31780" y="220451"/>
                  </a:lnTo>
                  <a:lnTo>
                    <a:pt x="41701" y="253039"/>
                  </a:lnTo>
                  <a:lnTo>
                    <a:pt x="52643" y="284456"/>
                  </a:lnTo>
                  <a:lnTo>
                    <a:pt x="62343" y="315353"/>
                  </a:lnTo>
                  <a:lnTo>
                    <a:pt x="73428" y="342147"/>
                  </a:lnTo>
                  <a:lnTo>
                    <a:pt x="84886" y="365425"/>
                  </a:lnTo>
                  <a:lnTo>
                    <a:pt x="99497" y="394125"/>
                  </a:lnTo>
                  <a:lnTo>
                    <a:pt x="117436" y="423695"/>
                  </a:lnTo>
                  <a:lnTo>
                    <a:pt x="126217" y="435052"/>
                  </a:lnTo>
                  <a:lnTo>
                    <a:pt x="143691" y="444137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30" name="SMARTInkShape-179"/>
            <p:cNvSpPr/>
            <p:nvPr/>
          </p:nvSpPr>
          <p:spPr>
            <a:xfrm>
              <a:off x="5558246" y="4983480"/>
              <a:ext cx="130629" cy="97972"/>
            </a:xfrm>
            <a:custGeom>
              <a:avLst/>
              <a:gdLst/>
              <a:ahLst/>
              <a:cxnLst/>
              <a:rect l="0" t="0" r="0" b="0"/>
              <a:pathLst>
                <a:path w="130629" h="97972">
                  <a:moveTo>
                    <a:pt x="0" y="97971"/>
                  </a:moveTo>
                  <a:lnTo>
                    <a:pt x="6665" y="86817"/>
                  </a:lnTo>
                  <a:lnTo>
                    <a:pt x="33535" y="58174"/>
                  </a:lnTo>
                  <a:lnTo>
                    <a:pt x="60260" y="36385"/>
                  </a:lnTo>
                  <a:lnTo>
                    <a:pt x="73953" y="25605"/>
                  </a:lnTo>
                  <a:lnTo>
                    <a:pt x="100612" y="12102"/>
                  </a:lnTo>
                  <a:lnTo>
                    <a:pt x="130628" y="0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741" name="SMARTInkShape-Group26"/>
          <p:cNvGrpSpPr/>
          <p:nvPr/>
        </p:nvGrpSpPr>
        <p:grpSpPr>
          <a:xfrm>
            <a:off x="1502228" y="4892040"/>
            <a:ext cx="1149533" cy="529791"/>
            <a:chOff x="1502228" y="4892040"/>
            <a:chExt cx="1149533" cy="529791"/>
          </a:xfrm>
        </p:grpSpPr>
        <p:sp>
          <p:nvSpPr>
            <p:cNvPr id="156732" name="SMARTInkShape-180"/>
            <p:cNvSpPr/>
            <p:nvPr/>
          </p:nvSpPr>
          <p:spPr>
            <a:xfrm>
              <a:off x="1502228" y="5138555"/>
              <a:ext cx="261259" cy="283276"/>
            </a:xfrm>
            <a:custGeom>
              <a:avLst/>
              <a:gdLst/>
              <a:ahLst/>
              <a:cxnLst/>
              <a:rect l="0" t="0" r="0" b="0"/>
              <a:pathLst>
                <a:path w="261259" h="283276">
                  <a:moveTo>
                    <a:pt x="0" y="40868"/>
                  </a:moveTo>
                  <a:lnTo>
                    <a:pt x="0" y="66053"/>
                  </a:lnTo>
                  <a:lnTo>
                    <a:pt x="3468" y="98175"/>
                  </a:lnTo>
                  <a:lnTo>
                    <a:pt x="5927" y="126210"/>
                  </a:lnTo>
                  <a:lnTo>
                    <a:pt x="8348" y="157014"/>
                  </a:lnTo>
                  <a:lnTo>
                    <a:pt x="12132" y="187746"/>
                  </a:lnTo>
                  <a:lnTo>
                    <a:pt x="12787" y="216629"/>
                  </a:lnTo>
                  <a:lnTo>
                    <a:pt x="13009" y="245430"/>
                  </a:lnTo>
                  <a:lnTo>
                    <a:pt x="13053" y="276062"/>
                  </a:lnTo>
                  <a:lnTo>
                    <a:pt x="13060" y="283275"/>
                  </a:lnTo>
                  <a:lnTo>
                    <a:pt x="13063" y="254176"/>
                  </a:lnTo>
                  <a:lnTo>
                    <a:pt x="14999" y="225749"/>
                  </a:lnTo>
                  <a:lnTo>
                    <a:pt x="17552" y="202866"/>
                  </a:lnTo>
                  <a:lnTo>
                    <a:pt x="18687" y="180600"/>
                  </a:lnTo>
                  <a:lnTo>
                    <a:pt x="21127" y="156674"/>
                  </a:lnTo>
                  <a:lnTo>
                    <a:pt x="23904" y="132252"/>
                  </a:lnTo>
                  <a:lnTo>
                    <a:pt x="25139" y="109301"/>
                  </a:lnTo>
                  <a:lnTo>
                    <a:pt x="29558" y="87007"/>
                  </a:lnTo>
                  <a:lnTo>
                    <a:pt x="38271" y="55990"/>
                  </a:lnTo>
                  <a:lnTo>
                    <a:pt x="49319" y="26480"/>
                  </a:lnTo>
                  <a:lnTo>
                    <a:pt x="62511" y="4432"/>
                  </a:lnTo>
                  <a:lnTo>
                    <a:pt x="65622" y="1337"/>
                  </a:lnTo>
                  <a:lnTo>
                    <a:pt x="69874" y="0"/>
                  </a:lnTo>
                  <a:lnTo>
                    <a:pt x="80404" y="449"/>
                  </a:lnTo>
                  <a:lnTo>
                    <a:pt x="90406" y="5003"/>
                  </a:lnTo>
                  <a:lnTo>
                    <a:pt x="95105" y="8249"/>
                  </a:lnTo>
                  <a:lnTo>
                    <a:pt x="102262" y="17662"/>
                  </a:lnTo>
                  <a:lnTo>
                    <a:pt x="112769" y="44912"/>
                  </a:lnTo>
                  <a:lnTo>
                    <a:pt x="116145" y="73192"/>
                  </a:lnTo>
                  <a:lnTo>
                    <a:pt x="117286" y="105552"/>
                  </a:lnTo>
                  <a:lnTo>
                    <a:pt x="117511" y="137210"/>
                  </a:lnTo>
                  <a:lnTo>
                    <a:pt x="117559" y="169104"/>
                  </a:lnTo>
                  <a:lnTo>
                    <a:pt x="117564" y="174658"/>
                  </a:lnTo>
                  <a:lnTo>
                    <a:pt x="122780" y="145797"/>
                  </a:lnTo>
                  <a:lnTo>
                    <a:pt x="128707" y="116630"/>
                  </a:lnTo>
                  <a:lnTo>
                    <a:pt x="135785" y="89280"/>
                  </a:lnTo>
                  <a:lnTo>
                    <a:pt x="146026" y="63517"/>
                  </a:lnTo>
                  <a:lnTo>
                    <a:pt x="154705" y="43225"/>
                  </a:lnTo>
                  <a:lnTo>
                    <a:pt x="171008" y="26511"/>
                  </a:lnTo>
                  <a:lnTo>
                    <a:pt x="174966" y="26217"/>
                  </a:lnTo>
                  <a:lnTo>
                    <a:pt x="185169" y="29760"/>
                  </a:lnTo>
                  <a:lnTo>
                    <a:pt x="195025" y="43914"/>
                  </a:lnTo>
                  <a:lnTo>
                    <a:pt x="206799" y="70556"/>
                  </a:lnTo>
                  <a:lnTo>
                    <a:pt x="217279" y="102531"/>
                  </a:lnTo>
                  <a:lnTo>
                    <a:pt x="224117" y="128162"/>
                  </a:lnTo>
                  <a:lnTo>
                    <a:pt x="230739" y="154141"/>
                  </a:lnTo>
                  <a:lnTo>
                    <a:pt x="239479" y="183711"/>
                  </a:lnTo>
                  <a:lnTo>
                    <a:pt x="261258" y="230279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33" name="SMARTInkShape-181"/>
            <p:cNvSpPr/>
            <p:nvPr/>
          </p:nvSpPr>
          <p:spPr>
            <a:xfrm>
              <a:off x="1835331" y="5218611"/>
              <a:ext cx="19596" cy="111036"/>
            </a:xfrm>
            <a:custGeom>
              <a:avLst/>
              <a:gdLst/>
              <a:ahLst/>
              <a:cxnLst/>
              <a:rect l="0" t="0" r="0" b="0"/>
              <a:pathLst>
                <a:path w="19596" h="111036">
                  <a:moveTo>
                    <a:pt x="0" y="0"/>
                  </a:moveTo>
                  <a:lnTo>
                    <a:pt x="12275" y="26484"/>
                  </a:lnTo>
                  <a:lnTo>
                    <a:pt x="14715" y="32896"/>
                  </a:lnTo>
                  <a:lnTo>
                    <a:pt x="15491" y="47762"/>
                  </a:lnTo>
                  <a:lnTo>
                    <a:pt x="13543" y="77490"/>
                  </a:lnTo>
                  <a:lnTo>
                    <a:pt x="13884" y="102151"/>
                  </a:lnTo>
                  <a:lnTo>
                    <a:pt x="19595" y="111035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34" name="SMARTInkShape-182"/>
            <p:cNvSpPr/>
            <p:nvPr/>
          </p:nvSpPr>
          <p:spPr>
            <a:xfrm>
              <a:off x="1881051" y="4996543"/>
              <a:ext cx="1" cy="32658"/>
            </a:xfrm>
            <a:custGeom>
              <a:avLst/>
              <a:gdLst/>
              <a:ahLst/>
              <a:cxnLst/>
              <a:rect l="0" t="0" r="0" b="0"/>
              <a:pathLst>
                <a:path w="1" h="32658">
                  <a:moveTo>
                    <a:pt x="0" y="0"/>
                  </a:moveTo>
                  <a:lnTo>
                    <a:pt x="0" y="32657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35" name="SMARTInkShape-183"/>
            <p:cNvSpPr/>
            <p:nvPr/>
          </p:nvSpPr>
          <p:spPr>
            <a:xfrm>
              <a:off x="1965960" y="5055326"/>
              <a:ext cx="117567" cy="267789"/>
            </a:xfrm>
            <a:custGeom>
              <a:avLst/>
              <a:gdLst/>
              <a:ahLst/>
              <a:cxnLst/>
              <a:rect l="0" t="0" r="0" b="0"/>
              <a:pathLst>
                <a:path w="117567" h="267789">
                  <a:moveTo>
                    <a:pt x="117566" y="0"/>
                  </a:moveTo>
                  <a:lnTo>
                    <a:pt x="114098" y="3466"/>
                  </a:lnTo>
                  <a:lnTo>
                    <a:pt x="107836" y="33534"/>
                  </a:lnTo>
                  <a:lnTo>
                    <a:pt x="102023" y="59446"/>
                  </a:lnTo>
                  <a:lnTo>
                    <a:pt x="93967" y="81574"/>
                  </a:lnTo>
                  <a:lnTo>
                    <a:pt x="83854" y="105923"/>
                  </a:lnTo>
                  <a:lnTo>
                    <a:pt x="74522" y="131260"/>
                  </a:lnTo>
                  <a:lnTo>
                    <a:pt x="63601" y="157035"/>
                  </a:lnTo>
                  <a:lnTo>
                    <a:pt x="51490" y="182278"/>
                  </a:lnTo>
                  <a:lnTo>
                    <a:pt x="38850" y="205593"/>
                  </a:lnTo>
                  <a:lnTo>
                    <a:pt x="22961" y="235652"/>
                  </a:lnTo>
                  <a:lnTo>
                    <a:pt x="0" y="267788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36" name="SMARTInkShape-184"/>
            <p:cNvSpPr/>
            <p:nvPr/>
          </p:nvSpPr>
          <p:spPr>
            <a:xfrm>
              <a:off x="1959428" y="5133703"/>
              <a:ext cx="97973" cy="182880"/>
            </a:xfrm>
            <a:custGeom>
              <a:avLst/>
              <a:gdLst/>
              <a:ahLst/>
              <a:cxnLst/>
              <a:rect l="0" t="0" r="0" b="0"/>
              <a:pathLst>
                <a:path w="97973" h="182880">
                  <a:moveTo>
                    <a:pt x="0" y="0"/>
                  </a:moveTo>
                  <a:lnTo>
                    <a:pt x="0" y="12558"/>
                  </a:lnTo>
                  <a:lnTo>
                    <a:pt x="12275" y="45151"/>
                  </a:lnTo>
                  <a:lnTo>
                    <a:pt x="25084" y="75201"/>
                  </a:lnTo>
                  <a:lnTo>
                    <a:pt x="33881" y="100497"/>
                  </a:lnTo>
                  <a:lnTo>
                    <a:pt x="48569" y="129837"/>
                  </a:lnTo>
                  <a:lnTo>
                    <a:pt x="65447" y="156598"/>
                  </a:lnTo>
                  <a:lnTo>
                    <a:pt x="97972" y="182879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37" name="SMARTInkShape-185"/>
            <p:cNvSpPr/>
            <p:nvPr/>
          </p:nvSpPr>
          <p:spPr>
            <a:xfrm>
              <a:off x="2129246" y="4892040"/>
              <a:ext cx="58783" cy="424543"/>
            </a:xfrm>
            <a:custGeom>
              <a:avLst/>
              <a:gdLst/>
              <a:ahLst/>
              <a:cxnLst/>
              <a:rect l="0" t="0" r="0" b="0"/>
              <a:pathLst>
                <a:path w="58783" h="424543">
                  <a:moveTo>
                    <a:pt x="0" y="0"/>
                  </a:moveTo>
                  <a:lnTo>
                    <a:pt x="725" y="31998"/>
                  </a:lnTo>
                  <a:lnTo>
                    <a:pt x="5214" y="62055"/>
                  </a:lnTo>
                  <a:lnTo>
                    <a:pt x="10414" y="94668"/>
                  </a:lnTo>
                  <a:lnTo>
                    <a:pt x="11886" y="119000"/>
                  </a:lnTo>
                  <a:lnTo>
                    <a:pt x="14475" y="146263"/>
                  </a:lnTo>
                  <a:lnTo>
                    <a:pt x="18044" y="175315"/>
                  </a:lnTo>
                  <a:lnTo>
                    <a:pt x="22050" y="205160"/>
                  </a:lnTo>
                  <a:lnTo>
                    <a:pt x="26249" y="235357"/>
                  </a:lnTo>
                  <a:lnTo>
                    <a:pt x="29809" y="264986"/>
                  </a:lnTo>
                  <a:lnTo>
                    <a:pt x="31391" y="292668"/>
                  </a:lnTo>
                  <a:lnTo>
                    <a:pt x="35965" y="317551"/>
                  </a:lnTo>
                  <a:lnTo>
                    <a:pt x="42829" y="350025"/>
                  </a:lnTo>
                  <a:lnTo>
                    <a:pt x="46799" y="376095"/>
                  </a:lnTo>
                  <a:lnTo>
                    <a:pt x="58782" y="424542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38" name="SMARTInkShape-186"/>
            <p:cNvSpPr/>
            <p:nvPr/>
          </p:nvSpPr>
          <p:spPr>
            <a:xfrm>
              <a:off x="2103120" y="5153297"/>
              <a:ext cx="143693" cy="24743"/>
            </a:xfrm>
            <a:custGeom>
              <a:avLst/>
              <a:gdLst/>
              <a:ahLst/>
              <a:cxnLst/>
              <a:rect l="0" t="0" r="0" b="0"/>
              <a:pathLst>
                <a:path w="143693" h="24743">
                  <a:moveTo>
                    <a:pt x="0" y="13062"/>
                  </a:moveTo>
                  <a:lnTo>
                    <a:pt x="0" y="16530"/>
                  </a:lnTo>
                  <a:lnTo>
                    <a:pt x="726" y="17551"/>
                  </a:lnTo>
                  <a:lnTo>
                    <a:pt x="1935" y="18232"/>
                  </a:lnTo>
                  <a:lnTo>
                    <a:pt x="27509" y="23904"/>
                  </a:lnTo>
                  <a:lnTo>
                    <a:pt x="56855" y="24742"/>
                  </a:lnTo>
                  <a:lnTo>
                    <a:pt x="80423" y="22365"/>
                  </a:lnTo>
                  <a:lnTo>
                    <a:pt x="107770" y="16949"/>
                  </a:lnTo>
                  <a:lnTo>
                    <a:pt x="143692" y="0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39" name="SMARTInkShape-187"/>
            <p:cNvSpPr/>
            <p:nvPr/>
          </p:nvSpPr>
          <p:spPr>
            <a:xfrm>
              <a:off x="2280979" y="5087982"/>
              <a:ext cx="88025" cy="178837"/>
            </a:xfrm>
            <a:custGeom>
              <a:avLst/>
              <a:gdLst/>
              <a:ahLst/>
              <a:cxnLst/>
              <a:rect l="0" t="0" r="0" b="0"/>
              <a:pathLst>
                <a:path w="88025" h="178837">
                  <a:moveTo>
                    <a:pt x="11552" y="26126"/>
                  </a:moveTo>
                  <a:lnTo>
                    <a:pt x="6338" y="39459"/>
                  </a:lnTo>
                  <a:lnTo>
                    <a:pt x="1138" y="67814"/>
                  </a:lnTo>
                  <a:lnTo>
                    <a:pt x="0" y="95971"/>
                  </a:lnTo>
                  <a:lnTo>
                    <a:pt x="3211" y="125521"/>
                  </a:lnTo>
                  <a:lnTo>
                    <a:pt x="6662" y="149436"/>
                  </a:lnTo>
                  <a:lnTo>
                    <a:pt x="19054" y="171680"/>
                  </a:lnTo>
                  <a:lnTo>
                    <a:pt x="25289" y="177903"/>
                  </a:lnTo>
                  <a:lnTo>
                    <a:pt x="29418" y="178836"/>
                  </a:lnTo>
                  <a:lnTo>
                    <a:pt x="39813" y="177938"/>
                  </a:lnTo>
                  <a:lnTo>
                    <a:pt x="51690" y="171250"/>
                  </a:lnTo>
                  <a:lnTo>
                    <a:pt x="63500" y="160294"/>
                  </a:lnTo>
                  <a:lnTo>
                    <a:pt x="80973" y="131543"/>
                  </a:lnTo>
                  <a:lnTo>
                    <a:pt x="85949" y="115795"/>
                  </a:lnTo>
                  <a:lnTo>
                    <a:pt x="88024" y="83901"/>
                  </a:lnTo>
                  <a:lnTo>
                    <a:pt x="85091" y="56146"/>
                  </a:lnTo>
                  <a:lnTo>
                    <a:pt x="83398" y="0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40" name="SMARTInkShape-188"/>
            <p:cNvSpPr/>
            <p:nvPr/>
          </p:nvSpPr>
          <p:spPr>
            <a:xfrm>
              <a:off x="2416628" y="5032742"/>
              <a:ext cx="235133" cy="222343"/>
            </a:xfrm>
            <a:custGeom>
              <a:avLst/>
              <a:gdLst/>
              <a:ahLst/>
              <a:cxnLst/>
              <a:rect l="0" t="0" r="0" b="0"/>
              <a:pathLst>
                <a:path w="235133" h="222343">
                  <a:moveTo>
                    <a:pt x="0" y="107492"/>
                  </a:moveTo>
                  <a:lnTo>
                    <a:pt x="726" y="114158"/>
                  </a:lnTo>
                  <a:lnTo>
                    <a:pt x="5624" y="141027"/>
                  </a:lnTo>
                  <a:lnTo>
                    <a:pt x="10841" y="170937"/>
                  </a:lnTo>
                  <a:lnTo>
                    <a:pt x="16238" y="201749"/>
                  </a:lnTo>
                  <a:lnTo>
                    <a:pt x="19300" y="222342"/>
                  </a:lnTo>
                  <a:lnTo>
                    <a:pt x="12573" y="210384"/>
                  </a:lnTo>
                  <a:lnTo>
                    <a:pt x="6999" y="184099"/>
                  </a:lnTo>
                  <a:lnTo>
                    <a:pt x="2397" y="157203"/>
                  </a:lnTo>
                  <a:lnTo>
                    <a:pt x="474" y="125940"/>
                  </a:lnTo>
                  <a:lnTo>
                    <a:pt x="2076" y="102557"/>
                  </a:lnTo>
                  <a:lnTo>
                    <a:pt x="5277" y="90784"/>
                  </a:lnTo>
                  <a:lnTo>
                    <a:pt x="9119" y="85552"/>
                  </a:lnTo>
                  <a:lnTo>
                    <a:pt x="12611" y="84882"/>
                  </a:lnTo>
                  <a:lnTo>
                    <a:pt x="42491" y="87537"/>
                  </a:lnTo>
                  <a:lnTo>
                    <a:pt x="64035" y="86340"/>
                  </a:lnTo>
                  <a:lnTo>
                    <a:pt x="94336" y="73169"/>
                  </a:lnTo>
                  <a:lnTo>
                    <a:pt x="118325" y="54016"/>
                  </a:lnTo>
                  <a:lnTo>
                    <a:pt x="129322" y="39880"/>
                  </a:lnTo>
                  <a:lnTo>
                    <a:pt x="133677" y="30028"/>
                  </a:lnTo>
                  <a:lnTo>
                    <a:pt x="134838" y="25370"/>
                  </a:lnTo>
                  <a:lnTo>
                    <a:pt x="133005" y="8411"/>
                  </a:lnTo>
                  <a:lnTo>
                    <a:pt x="130761" y="4427"/>
                  </a:lnTo>
                  <a:lnTo>
                    <a:pt x="127815" y="1770"/>
                  </a:lnTo>
                  <a:lnTo>
                    <a:pt x="124398" y="0"/>
                  </a:lnTo>
                  <a:lnTo>
                    <a:pt x="121395" y="996"/>
                  </a:lnTo>
                  <a:lnTo>
                    <a:pt x="116123" y="7909"/>
                  </a:lnTo>
                  <a:lnTo>
                    <a:pt x="104600" y="40164"/>
                  </a:lnTo>
                  <a:lnTo>
                    <a:pt x="98000" y="69643"/>
                  </a:lnTo>
                  <a:lnTo>
                    <a:pt x="93384" y="101357"/>
                  </a:lnTo>
                  <a:lnTo>
                    <a:pt x="93951" y="131800"/>
                  </a:lnTo>
                  <a:lnTo>
                    <a:pt x="98716" y="159206"/>
                  </a:lnTo>
                  <a:lnTo>
                    <a:pt x="103383" y="175470"/>
                  </a:lnTo>
                  <a:lnTo>
                    <a:pt x="110295" y="187537"/>
                  </a:lnTo>
                  <a:lnTo>
                    <a:pt x="129281" y="202491"/>
                  </a:lnTo>
                  <a:lnTo>
                    <a:pt x="156489" y="214606"/>
                  </a:lnTo>
                  <a:lnTo>
                    <a:pt x="176270" y="216640"/>
                  </a:lnTo>
                  <a:lnTo>
                    <a:pt x="235132" y="211995"/>
                  </a:lnTo>
                </a:path>
              </a:pathLst>
            </a:custGeom>
            <a:ln w="63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1819</Words>
  <Application>Microsoft Office PowerPoint</Application>
  <PresentationFormat>On-screen Show (4:3)</PresentationFormat>
  <Paragraphs>444</Paragraphs>
  <Slides>65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5" baseType="lpstr">
      <vt:lpstr>BatangChe</vt:lpstr>
      <vt:lpstr>Arial</vt:lpstr>
      <vt:lpstr>Berlin Sans FB Demi</vt:lpstr>
      <vt:lpstr>Bradley Hand ITC</vt:lpstr>
      <vt:lpstr>Calibri</vt:lpstr>
      <vt:lpstr>Californian FB</vt:lpstr>
      <vt:lpstr>Gisha</vt:lpstr>
      <vt:lpstr>Times New Roman</vt:lpstr>
      <vt:lpstr>Wingdings</vt:lpstr>
      <vt:lpstr>Office Theme</vt:lpstr>
      <vt:lpstr>PowerPoint Presentation</vt:lpstr>
      <vt:lpstr>Elements</vt:lpstr>
      <vt:lpstr>PowerPoint Presentation</vt:lpstr>
      <vt:lpstr>Compounds</vt:lpstr>
      <vt:lpstr>Examples of Compounds</vt:lpstr>
      <vt:lpstr>Mixtures</vt:lpstr>
      <vt:lpstr>Examples of Mixtures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Bonding</vt:lpstr>
      <vt:lpstr>Types of Bonds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 diatomic molecules? (H2, N2, F2, O2, I2, Cl2, Br2) They only come in pairs.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MikeMike</dc:creator>
  <cp:lastModifiedBy>tech</cp:lastModifiedBy>
  <cp:revision>70</cp:revision>
  <dcterms:created xsi:type="dcterms:W3CDTF">2006-08-16T00:00:00Z</dcterms:created>
  <dcterms:modified xsi:type="dcterms:W3CDTF">2019-03-07T00:36:25Z</dcterms:modified>
  <cp:contentStatus/>
</cp:coreProperties>
</file>